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hart8.xml" ContentType="application/vnd.openxmlformats-officedocument.drawingml.chart+xml"/>
  <Override PartName="/ppt/charts/colors8.xml" ContentType="application/vnd.ms-office.chartcolorstyle+xml"/>
  <Override PartName="/ppt/charts/style8.xml" ContentType="application/vnd.ms-office.chartstyle+xml"/>
  <Override PartName="/ppt/charts/colors4.xml" ContentType="application/vnd.ms-office.chartcolorstyle+xml"/>
  <Override PartName="/ppt/charts/colors7.xml" ContentType="application/vnd.ms-office.chartcolorstyle+xml"/>
  <Override PartName="/ppt/charts/style7.xml" ContentType="application/vnd.ms-office.chartstyle+xml"/>
  <Override PartName="/ppt/charts/chart7.xml" ContentType="application/vnd.openxmlformats-officedocument.drawingml.chart+xml"/>
  <Override PartName="/ppt/charts/colors6.xml" ContentType="application/vnd.ms-office.chartcolorstyle+xml"/>
  <Override PartName="/ppt/charts/style6.xml" ContentType="application/vnd.ms-office.chartstyle+xml"/>
  <Override PartName="/ppt/charts/chart6.xml" ContentType="application/vnd.openxmlformats-officedocument.drawingml.chart+xml"/>
  <Override PartName="/ppt/charts/colors5.xml" ContentType="application/vnd.ms-office.chartcolorstyle+xml"/>
  <Override PartName="/ppt/charts/style5.xml" ContentType="application/vnd.ms-office.chartstyle+xml"/>
  <Override PartName="/ppt/charts/chart5.xml" ContentType="application/vnd.openxmlformats-officedocument.drawingml.chart+xml"/>
  <Override PartName="/ppt/charts/style4.xml" ContentType="application/vnd.ms-office.chartstyle+xml"/>
  <Override PartName="/ppt/charts/chart4.xml" ContentType="application/vnd.openxmlformats-officedocument.drawingml.chart+xml"/>
  <Override PartName="/ppt/charts/colors3.xml" ContentType="application/vnd.ms-office.chartcolorstyle+xml"/>
  <Override PartName="/ppt/charts/style3.xml" ContentType="application/vnd.ms-office.chartstyle+xml"/>
  <Override PartName="/ppt/charts/chart3.xml" ContentType="application/vnd.openxmlformats-officedocument.drawingml.chart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9" r:id="rId3"/>
    <p:sldId id="274" r:id="rId4"/>
    <p:sldId id="263" r:id="rId5"/>
    <p:sldId id="264" r:id="rId6"/>
    <p:sldId id="267" r:id="rId7"/>
    <p:sldId id="276" r:id="rId8"/>
    <p:sldId id="277" r:id="rId9"/>
    <p:sldId id="257" r:id="rId10"/>
    <p:sldId id="278" r:id="rId11"/>
    <p:sldId id="286" r:id="rId12"/>
    <p:sldId id="260" r:id="rId13"/>
    <p:sldId id="275" r:id="rId14"/>
    <p:sldId id="262" r:id="rId15"/>
    <p:sldId id="287" r:id="rId16"/>
    <p:sldId id="288" r:id="rId17"/>
    <p:sldId id="289" r:id="rId18"/>
    <p:sldId id="290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353" autoAdjust="0"/>
  </p:normalViewPr>
  <p:slideViewPr>
    <p:cSldViewPr snapToGrid="0">
      <p:cViewPr varScale="1">
        <p:scale>
          <a:sx n="45" d="100"/>
          <a:sy n="45" d="100"/>
        </p:scale>
        <p:origin x="14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Lilla%20Munka\Wigner%20munka\ZsenakIstv&#225;n\jerk_long_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lhasznalo\Downloads\HumanSubjectData_RAS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lhasznalo\Lilla%20Munka\Wigner%20munka\ZsenakIstv&#225;n\icorr_atlagok_sze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lhasznalo\Lilla%20Munka\Wigner%20munka\ZsenakIstv&#225;n\icorr_atlagok_sze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lhasznalo\Lilla%20Munka\Wigner%20munka\ZsenakIstv&#225;n\icorr_atlagok_sze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lhasznalo\Lilla%20Munka\Wigner%20munka\ZsenakIstv&#225;n\icorr_atlagok_szep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lhasznalo\Lilla%20Munka\Wigner%20munka\ZsenakIstv&#225;n\icorr_atlagok_szep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lhasznalo\Lilla%20Munka\Wigner%20munka\ZsenakIstv&#225;n\icorr_atlagok_szep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ysClr val="windowText" lastClr="000000"/>
                </a:solidFill>
                <a:latin typeface="Lucida Bright" panose="02040602050505020304" pitchFamily="18" charset="0"/>
                <a:ea typeface="+mn-ea"/>
                <a:cs typeface="+mn-cs"/>
              </a:defRPr>
            </a:pPr>
            <a:r>
              <a:rPr lang="hu-HU" dirty="0" err="1"/>
              <a:t>Cranking</a:t>
            </a:r>
            <a:endParaRPr lang="hu-H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ysClr val="windowText" lastClr="000000"/>
              </a:solidFill>
              <a:latin typeface="Lucida Bright" panose="02040602050505020304" pitchFamily="18" charset="0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0.24642416666666667"/>
          <c:y val="0.10409391046276087"/>
          <c:w val="0.7147702777777778"/>
          <c:h val="0.8028499937464287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71-4512-AD2D-5276098AD41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71-4512-AD2D-5276098AD41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671-4512-AD2D-5276098AD41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671-4512-AD2D-5276098AD410}"/>
              </c:ext>
            </c:extLst>
          </c:dPt>
          <c:errBars>
            <c:errBarType val="both"/>
            <c:errValType val="cust"/>
            <c:noEndCap val="0"/>
            <c:plus>
              <c:numRef>
                <c:f>bar_abrakP!$H$17:$K$17</c:f>
                <c:numCache>
                  <c:formatCode>General</c:formatCode>
                  <c:ptCount val="4"/>
                  <c:pt idx="0">
                    <c:v>0.50671388940436124</c:v>
                  </c:pt>
                  <c:pt idx="1">
                    <c:v>0.4548986314467916</c:v>
                  </c:pt>
                  <c:pt idx="2">
                    <c:v>1.7301513025532966</c:v>
                  </c:pt>
                  <c:pt idx="3">
                    <c:v>0.87635935504836904</c:v>
                  </c:pt>
                </c:numCache>
              </c:numRef>
            </c:plus>
            <c:minus>
              <c:numRef>
                <c:f>bar_abrakP!$H$17:$K$17</c:f>
                <c:numCache>
                  <c:formatCode>General</c:formatCode>
                  <c:ptCount val="4"/>
                  <c:pt idx="0">
                    <c:v>0.50671388940436124</c:v>
                  </c:pt>
                  <c:pt idx="1">
                    <c:v>0.4548986314467916</c:v>
                  </c:pt>
                  <c:pt idx="2">
                    <c:v>1.7301513025532966</c:v>
                  </c:pt>
                  <c:pt idx="3">
                    <c:v>0.87635935504836904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bar_abrakP!$B$2:$E$2</c:f>
              <c:strCache>
                <c:ptCount val="4"/>
                <c:pt idx="0">
                  <c:v>∫ G1</c:v>
                </c:pt>
                <c:pt idx="1">
                  <c:v>∫ G2</c:v>
                </c:pt>
                <c:pt idx="2">
                  <c:v>∫ G3</c:v>
                </c:pt>
                <c:pt idx="3">
                  <c:v>∫ mixed</c:v>
                </c:pt>
              </c:strCache>
            </c:strRef>
          </c:cat>
          <c:val>
            <c:numRef>
              <c:f>bar_abrakP!$H$16:$K$16</c:f>
              <c:numCache>
                <c:formatCode>General</c:formatCode>
                <c:ptCount val="4"/>
                <c:pt idx="0">
                  <c:v>8.8224601271718708</c:v>
                </c:pt>
                <c:pt idx="1">
                  <c:v>15.540592029639564</c:v>
                </c:pt>
                <c:pt idx="2">
                  <c:v>36.414217957815993</c:v>
                </c:pt>
                <c:pt idx="3">
                  <c:v>39.222729885372544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671-4512-AD2D-5276098AD4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1350029408"/>
        <c:axId val="1511357984"/>
      </c:barChart>
      <c:catAx>
        <c:axId val="135002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Lucida Bright" panose="02040602050505020304" pitchFamily="18" charset="0"/>
                <a:ea typeface="+mn-ea"/>
                <a:cs typeface="+mn-cs"/>
              </a:defRPr>
            </a:pPr>
            <a:endParaRPr lang="hu-HU"/>
          </a:p>
        </c:txPr>
        <c:crossAx val="1511357984"/>
        <c:crosses val="autoZero"/>
        <c:auto val="1"/>
        <c:lblAlgn val="ctr"/>
        <c:lblOffset val="100"/>
        <c:noMultiLvlLbl val="0"/>
      </c:catAx>
      <c:valAx>
        <c:axId val="151135798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Lucida Bright" panose="02040602050505020304" pitchFamily="18" charset="0"/>
                    <a:ea typeface="+mn-ea"/>
                    <a:cs typeface="+mn-cs"/>
                  </a:defRPr>
                </a:pPr>
                <a:r>
                  <a:rPr lang="hu-HU"/>
                  <a:t>% of total endpoint jerk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1400" b="0" i="0" u="none" strike="noStrike" kern="1200" baseline="0">
                  <a:solidFill>
                    <a:sysClr val="windowText" lastClr="000000"/>
                  </a:solidFill>
                  <a:latin typeface="Lucida Bright" panose="02040602050505020304" pitchFamily="18" charset="0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Lucida Bright" panose="02040602050505020304" pitchFamily="18" charset="0"/>
                <a:ea typeface="+mn-ea"/>
                <a:cs typeface="+mn-cs"/>
              </a:defRPr>
            </a:pPr>
            <a:endParaRPr lang="hu-HU"/>
          </a:p>
        </c:txPr>
        <c:crossAx val="135002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Lucida Bright" panose="02040602050505020304" pitchFamily="18" charset="0"/>
        </a:defRPr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hu-HU" sz="1680" b="0" i="0" u="none" strike="noStrike" kern="1200" spc="0" baseline="0">
                <a:solidFill>
                  <a:sysClr val="windowText" lastClr="000000"/>
                </a:solidFill>
                <a:latin typeface="Lucida Bright" panose="02040602050505020304" pitchFamily="18" charset="0"/>
                <a:ea typeface="+mn-ea"/>
                <a:cs typeface="+mn-cs"/>
              </a:defRPr>
            </a:pPr>
            <a:r>
              <a:rPr lang="hu-HU" dirty="0" err="1"/>
              <a:t>Reaching</a:t>
            </a:r>
            <a:endParaRPr lang="hu-H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u-HU" sz="1680" b="0" i="0" u="none" strike="noStrike" kern="1200" spc="0" baseline="0">
              <a:solidFill>
                <a:sysClr val="windowText" lastClr="000000"/>
              </a:solidFill>
              <a:latin typeface="Lucida Bright" panose="02040602050505020304" pitchFamily="18" charset="0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58-4CE9-8522-A84E1E44E2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58-4CE9-8522-A84E1E44E24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58-4CE9-8522-A84E1E44E24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58-4CE9-8522-A84E1E44E24B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Sheet1!$D$34:$G$34</c:f>
                <c:numCache>
                  <c:formatCode>General</c:formatCode>
                  <c:ptCount val="4"/>
                  <c:pt idx="0">
                    <c:v>7.6433378256274262E-2</c:v>
                  </c:pt>
                  <c:pt idx="1">
                    <c:v>0.22812767145346022</c:v>
                  </c:pt>
                  <c:pt idx="2">
                    <c:v>1.3829395604211263</c:v>
                  </c:pt>
                  <c:pt idx="3">
                    <c:v>1.1637873017055615</c:v>
                  </c:pt>
                </c:numCache>
              </c:numRef>
            </c:plus>
            <c:minus>
              <c:numRef>
                <c:f>Sheet1!$D$34:$G$34</c:f>
                <c:numCache>
                  <c:formatCode>General</c:formatCode>
                  <c:ptCount val="4"/>
                  <c:pt idx="0">
                    <c:v>7.6433378256274262E-2</c:v>
                  </c:pt>
                  <c:pt idx="1">
                    <c:v>0.22812767145346022</c:v>
                  </c:pt>
                  <c:pt idx="2">
                    <c:v>1.3829395604211263</c:v>
                  </c:pt>
                  <c:pt idx="3">
                    <c:v>1.1637873017055615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Sheet1!$D$6:$G$6</c:f>
              <c:strCache>
                <c:ptCount val="4"/>
                <c:pt idx="0">
                  <c:v>mG1</c:v>
                </c:pt>
                <c:pt idx="1">
                  <c:v>mG2</c:v>
                </c:pt>
                <c:pt idx="2">
                  <c:v>mG3</c:v>
                </c:pt>
                <c:pt idx="3">
                  <c:v>mG4</c:v>
                </c:pt>
              </c:strCache>
            </c:strRef>
          </c:cat>
          <c:val>
            <c:numRef>
              <c:f>Sheet1!$D$33:$G$33</c:f>
              <c:numCache>
                <c:formatCode>0.000</c:formatCode>
                <c:ptCount val="4"/>
                <c:pt idx="0">
                  <c:v>0.91294500000000001</c:v>
                </c:pt>
                <c:pt idx="1">
                  <c:v>3.2420883333333332</c:v>
                </c:pt>
                <c:pt idx="2">
                  <c:v>93.789166666666674</c:v>
                </c:pt>
                <c:pt idx="3">
                  <c:v>2.0559166666666666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58-4CE9-8522-A84E1E44E2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2081896959"/>
        <c:axId val="2040611871"/>
      </c:barChart>
      <c:catAx>
        <c:axId val="2081896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400" b="0" i="0" u="none" strike="noStrike" kern="1200" baseline="0">
                <a:solidFill>
                  <a:sysClr val="windowText" lastClr="000000"/>
                </a:solidFill>
                <a:latin typeface="Lucida Bright" panose="02040602050505020304" pitchFamily="18" charset="0"/>
                <a:ea typeface="+mn-ea"/>
                <a:cs typeface="+mn-cs"/>
              </a:defRPr>
            </a:pPr>
            <a:endParaRPr lang="hu-HU"/>
          </a:p>
        </c:txPr>
        <c:crossAx val="2040611871"/>
        <c:crosses val="autoZero"/>
        <c:auto val="1"/>
        <c:lblAlgn val="ctr"/>
        <c:lblOffset val="100"/>
        <c:noMultiLvlLbl val="0"/>
      </c:catAx>
      <c:valAx>
        <c:axId val="2040611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hu-HU" sz="1400" b="0" i="0" u="none" strike="noStrike" kern="1200" baseline="0">
                    <a:solidFill>
                      <a:sysClr val="windowText" lastClr="000000"/>
                    </a:solidFill>
                    <a:latin typeface="Lucida Bright" panose="02040602050505020304" pitchFamily="18" charset="0"/>
                    <a:ea typeface="+mn-ea"/>
                    <a:cs typeface="+mn-cs"/>
                  </a:defRPr>
                </a:pPr>
                <a:r>
                  <a:rPr lang="hu-HU"/>
                  <a:t>% of total endpoint jerk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hu-HU" sz="1400" b="0" i="0" u="none" strike="noStrike" kern="1200" baseline="0">
                  <a:solidFill>
                    <a:sysClr val="windowText" lastClr="000000"/>
                  </a:solidFill>
                  <a:latin typeface="Lucida Bright" panose="02040602050505020304" pitchFamily="18" charset="0"/>
                  <a:ea typeface="+mn-ea"/>
                  <a:cs typeface="+mn-cs"/>
                </a:defRPr>
              </a:pPr>
              <a:endParaRPr lang="hu-HU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400" b="0" i="0" u="none" strike="noStrike" kern="1200" baseline="0">
                <a:solidFill>
                  <a:sysClr val="windowText" lastClr="000000"/>
                </a:solidFill>
                <a:latin typeface="Lucida Bright" panose="02040602050505020304" pitchFamily="18" charset="0"/>
                <a:ea typeface="+mn-ea"/>
                <a:cs typeface="+mn-cs"/>
              </a:defRPr>
            </a:pPr>
            <a:endParaRPr lang="hu-HU"/>
          </a:p>
        </c:txPr>
        <c:crossAx val="2081896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u-HU" sz="1400" b="0" i="0" u="none" strike="noStrike" kern="1200" baseline="0">
          <a:solidFill>
            <a:sysClr val="windowText" lastClr="000000"/>
          </a:solidFill>
          <a:latin typeface="Lucida Bright" panose="02040602050505020304" pitchFamily="18" charset="0"/>
          <a:ea typeface="+mn-ea"/>
          <a:cs typeface="+mn-cs"/>
        </a:defRPr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r>
              <a:rPr lang="hu-HU"/>
              <a:t>G1x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Baskerville Old Face" panose="02020602080505020303" pitchFamily="18" charset="0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ubpkk!$A$1</c:f>
              <c:strCache>
                <c:ptCount val="1"/>
                <c:pt idx="0">
                  <c:v>G1x</c:v>
                </c:pt>
              </c:strCache>
            </c:strRef>
          </c:tx>
          <c:spPr>
            <a:ln w="19050" cap="rnd">
              <a:solidFill>
                <a:schemeClr val="bg2">
                  <a:lumMod val="25000"/>
                </a:schemeClr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ubpkk!$B:$B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2.26522851699464</c:v>
                  </c:pt>
                  <c:pt idx="2">
                    <c:v>2.2509464538752502</c:v>
                  </c:pt>
                  <c:pt idx="3">
                    <c:v>2.1722735958130399</c:v>
                  </c:pt>
                  <c:pt idx="4">
                    <c:v>2.0394751884231699</c:v>
                  </c:pt>
                  <c:pt idx="5">
                    <c:v>1.863321984868</c:v>
                  </c:pt>
                  <c:pt idx="6">
                    <c:v>1.6567167520956601</c:v>
                  </c:pt>
                  <c:pt idx="7">
                    <c:v>1.43581838970011</c:v>
                  </c:pt>
                  <c:pt idx="8">
                    <c:v>1.2217422754931899</c:v>
                  </c:pt>
                  <c:pt idx="9">
                    <c:v>1.0431207476476301</c:v>
                  </c:pt>
                  <c:pt idx="10">
                    <c:v>0.93678281158353305</c:v>
                  </c:pt>
                  <c:pt idx="11">
                    <c:v>0.93450160092148804</c:v>
                  </c:pt>
                  <c:pt idx="12">
                    <c:v>1.0351770604638</c:v>
                  </c:pt>
                  <c:pt idx="13">
                    <c:v>1.2058533161060201</c:v>
                  </c:pt>
                  <c:pt idx="14">
                    <c:v>1.4096020570291501</c:v>
                  </c:pt>
                  <c:pt idx="15">
                    <c:v>1.6191990290784799</c:v>
                  </c:pt>
                  <c:pt idx="16">
                    <c:v>1.8167460356274701</c:v>
                  </c:pt>
                  <c:pt idx="17">
                    <c:v>1.9907014647194099</c:v>
                  </c:pt>
                  <c:pt idx="18">
                    <c:v>2.1339059060063401</c:v>
                  </c:pt>
                  <c:pt idx="19">
                    <c:v>2.2430398970001102</c:v>
                  </c:pt>
                  <c:pt idx="20">
                    <c:v>2.31750902975983</c:v>
                  </c:pt>
                  <c:pt idx="21">
                    <c:v>2.3588224789373902</c:v>
                  </c:pt>
                  <c:pt idx="22">
                    <c:v>2.37099664587502</c:v>
                  </c:pt>
                  <c:pt idx="23">
                    <c:v>2.3613354760818899</c:v>
                  </c:pt>
                  <c:pt idx="24">
                    <c:v>2.3394171136469599</c:v>
                  </c:pt>
                  <c:pt idx="25">
                    <c:v>2.3148399869290501</c:v>
                  </c:pt>
                  <c:pt idx="26">
                    <c:v>2.29594850515439</c:v>
                  </c:pt>
                  <c:pt idx="27">
                    <c:v>2.2893249473443098</c:v>
                  </c:pt>
                  <c:pt idx="28">
                    <c:v>2.2988795073131101</c:v>
                  </c:pt>
                  <c:pt idx="29">
                    <c:v>2.32711702600837</c:v>
                  </c:pt>
                  <c:pt idx="30">
                    <c:v>2.37629058278308</c:v>
                  </c:pt>
                  <c:pt idx="31">
                    <c:v>2.4479727543869099</c:v>
                  </c:pt>
                  <c:pt idx="32">
                    <c:v>2.5411097829969398</c:v>
                  </c:pt>
                  <c:pt idx="33">
                    <c:v>2.6519169043931901</c:v>
                  </c:pt>
                  <c:pt idx="34">
                    <c:v>2.7727942037581101</c:v>
                  </c:pt>
                  <c:pt idx="35">
                    <c:v>2.8937759168391999</c:v>
                  </c:pt>
                  <c:pt idx="36">
                    <c:v>3.0051359312809298</c:v>
                  </c:pt>
                  <c:pt idx="37">
                    <c:v>3.0995544747333299</c:v>
                  </c:pt>
                  <c:pt idx="38">
                    <c:v>3.1719026005127899</c:v>
                  </c:pt>
                  <c:pt idx="39">
                    <c:v>3.2209389073714099</c:v>
                  </c:pt>
                  <c:pt idx="40">
                    <c:v>3.2479278060513499</c:v>
                  </c:pt>
                  <c:pt idx="41">
                    <c:v>3.2551679049245399</c:v>
                  </c:pt>
                  <c:pt idx="42">
                    <c:v>3.2453660225999501</c:v>
                  </c:pt>
                  <c:pt idx="43">
                    <c:v>3.2204777925559398</c:v>
                  </c:pt>
                  <c:pt idx="44">
                    <c:v>3.1810314755132398</c:v>
                  </c:pt>
                  <c:pt idx="45">
                    <c:v>3.1274952239048601</c:v>
                  </c:pt>
                  <c:pt idx="46">
                    <c:v>3.0601349867186598</c:v>
                  </c:pt>
                  <c:pt idx="47">
                    <c:v>2.9780631467781</c:v>
                  </c:pt>
                  <c:pt idx="48">
                    <c:v>2.8790767040169198</c:v>
                  </c:pt>
                  <c:pt idx="49">
                    <c:v>2.7602607521297098</c:v>
                  </c:pt>
                  <c:pt idx="50">
                    <c:v>2.6185956336756</c:v>
                  </c:pt>
                  <c:pt idx="51">
                    <c:v>2.4513724481992201</c:v>
                  </c:pt>
                  <c:pt idx="52">
                    <c:v>2.2568326354828199</c:v>
                  </c:pt>
                  <c:pt idx="53">
                    <c:v>2.0356283732166398</c:v>
                  </c:pt>
                  <c:pt idx="54">
                    <c:v>1.7936425490294601</c:v>
                  </c:pt>
                  <c:pt idx="55">
                    <c:v>1.5430677902299901</c:v>
                  </c:pt>
                  <c:pt idx="56">
                    <c:v>1.3008874439918101</c:v>
                  </c:pt>
                  <c:pt idx="57">
                    <c:v>1.08829191312435</c:v>
                  </c:pt>
                  <c:pt idx="58">
                    <c:v>0.92838962511630596</c:v>
                  </c:pt>
                  <c:pt idx="59">
                    <c:v>0.83745873764344003</c:v>
                  </c:pt>
                  <c:pt idx="60">
                    <c:v>0.81019266483229002</c:v>
                  </c:pt>
                  <c:pt idx="61">
                    <c:v>0.82195707920901595</c:v>
                  </c:pt>
                  <c:pt idx="62">
                    <c:v>0.84819628498321897</c:v>
                  </c:pt>
                  <c:pt idx="63">
                    <c:v>0.88009091571824805</c:v>
                  </c:pt>
                  <c:pt idx="64">
                    <c:v>0.92731182319380001</c:v>
                  </c:pt>
                  <c:pt idx="65">
                    <c:v>1.0127566036673199</c:v>
                  </c:pt>
                  <c:pt idx="66">
                    <c:v>1.1580933126045401</c:v>
                  </c:pt>
                  <c:pt idx="67">
                    <c:v>1.3690054138835399</c:v>
                  </c:pt>
                  <c:pt idx="68">
                    <c:v>1.6332120489412401</c:v>
                  </c:pt>
                  <c:pt idx="69">
                    <c:v>1.9292253831396</c:v>
                  </c:pt>
                  <c:pt idx="70">
                    <c:v>2.23441019546248</c:v>
                  </c:pt>
                  <c:pt idx="71">
                    <c:v>2.5293510027199901</c:v>
                  </c:pt>
                  <c:pt idx="72">
                    <c:v>2.7993263067126501</c:v>
                  </c:pt>
                  <c:pt idx="73">
                    <c:v>3.0344370199192698</c:v>
                  </c:pt>
                  <c:pt idx="74">
                    <c:v>3.2326252860479299</c:v>
                  </c:pt>
                  <c:pt idx="75">
                    <c:v>3.3995804790187001</c:v>
                  </c:pt>
                  <c:pt idx="76">
                    <c:v>3.5476576401931901</c:v>
                  </c:pt>
                  <c:pt idx="77">
                    <c:v>3.6927878363751101</c:v>
                  </c:pt>
                  <c:pt idx="78">
                    <c:v>3.8458801909561799</c:v>
                  </c:pt>
                  <c:pt idx="79">
                    <c:v>4.0075648752593898</c:v>
                  </c:pt>
                  <c:pt idx="80">
                    <c:v>4.1715341363148104</c:v>
                  </c:pt>
                  <c:pt idx="81">
                    <c:v>4.3291168966242903</c:v>
                  </c:pt>
                  <c:pt idx="82">
                    <c:v>4.4710508345364603</c:v>
                  </c:pt>
                  <c:pt idx="83">
                    <c:v>4.5830308725997</c:v>
                  </c:pt>
                  <c:pt idx="84">
                    <c:v>4.6440745004531703</c:v>
                  </c:pt>
                  <c:pt idx="85">
                    <c:v>4.6338603002590402</c:v>
                  </c:pt>
                  <c:pt idx="86">
                    <c:v>4.5448959082712701</c:v>
                  </c:pt>
                  <c:pt idx="87">
                    <c:v>4.3873254194339202</c:v>
                  </c:pt>
                  <c:pt idx="88">
                    <c:v>4.18551326838511</c:v>
                  </c:pt>
                  <c:pt idx="89">
                    <c:v>3.9733160606826101</c:v>
                  </c:pt>
                  <c:pt idx="90">
                    <c:v>3.7858872806925898</c:v>
                  </c:pt>
                  <c:pt idx="91">
                    <c:v>3.6487245764847702</c:v>
                  </c:pt>
                  <c:pt idx="92">
                    <c:v>3.5673833526071301</c:v>
                  </c:pt>
                  <c:pt idx="93">
                    <c:v>3.5281087741633299</c:v>
                  </c:pt>
                  <c:pt idx="94">
                    <c:v>3.50298676960186</c:v>
                  </c:pt>
                  <c:pt idx="95">
                    <c:v>3.4601882123844301</c:v>
                  </c:pt>
                  <c:pt idx="96">
                    <c:v>3.3749525229380302</c:v>
                  </c:pt>
                  <c:pt idx="97">
                    <c:v>3.2330091112332102</c:v>
                  </c:pt>
                  <c:pt idx="98">
                    <c:v>3.0299182278072698</c:v>
                  </c:pt>
                  <c:pt idx="99">
                    <c:v>2.7684011015947299</c:v>
                  </c:pt>
                  <c:pt idx="100">
                    <c:v>2.4574030675859202</c:v>
                  </c:pt>
                  <c:pt idx="101">
                    <c:v>2.1115616192418001</c:v>
                  </c:pt>
                  <c:pt idx="102">
                    <c:v>1.74892122199541</c:v>
                  </c:pt>
                  <c:pt idx="103">
                    <c:v>1.39110495457782</c:v>
                  </c:pt>
                  <c:pt idx="104">
                    <c:v>1.06903849134023</c:v>
                  </c:pt>
                  <c:pt idx="105">
                    <c:v>0.835711787288968</c:v>
                  </c:pt>
                  <c:pt idx="106">
                    <c:v>0.76378450988982105</c:v>
                  </c:pt>
                  <c:pt idx="107">
                    <c:v>0.86708688098946696</c:v>
                  </c:pt>
                  <c:pt idx="108">
                    <c:v>1.0695453746357899</c:v>
                  </c:pt>
                  <c:pt idx="109">
                    <c:v>1.3027013648351999</c:v>
                  </c:pt>
                  <c:pt idx="110">
                    <c:v>1.5330579248099701</c:v>
                  </c:pt>
                  <c:pt idx="111">
                    <c:v>1.74488839543478</c:v>
                  </c:pt>
                  <c:pt idx="112">
                    <c:v>1.9297739584434901</c:v>
                  </c:pt>
                  <c:pt idx="113">
                    <c:v>2.0825967352518302</c:v>
                  </c:pt>
                  <c:pt idx="114">
                    <c:v>2.2000554520662798</c:v>
                  </c:pt>
                  <c:pt idx="115">
                    <c:v>2.2803622288461001</c:v>
                  </c:pt>
                  <c:pt idx="116">
                    <c:v>2.3232842377034002</c:v>
                  </c:pt>
                  <c:pt idx="117">
                    <c:v>2.3303005853173002</c:v>
                  </c:pt>
                  <c:pt idx="118">
                    <c:v>2.3042483783807999</c:v>
                  </c:pt>
                  <c:pt idx="119">
                    <c:v>2.24865561989672</c:v>
                  </c:pt>
                  <c:pt idx="120">
                    <c:v>2.1679045281532301</c:v>
                  </c:pt>
                  <c:pt idx="121">
                    <c:v>2.0675390234175501</c:v>
                  </c:pt>
                  <c:pt idx="122">
                    <c:v>1.9560907965680401</c:v>
                  </c:pt>
                  <c:pt idx="123">
                    <c:v>1.8456314960935101</c:v>
                  </c:pt>
                  <c:pt idx="124">
                    <c:v>1.7509725960148801</c:v>
                  </c:pt>
                  <c:pt idx="125">
                    <c:v>1.6880388997814799</c:v>
                  </c:pt>
                  <c:pt idx="126">
                    <c:v>1.6687165521012901</c:v>
                  </c:pt>
                  <c:pt idx="127">
                    <c:v>1.6933463575885299</c:v>
                  </c:pt>
                  <c:pt idx="128">
                    <c:v>1.75417683815671</c:v>
                  </c:pt>
                  <c:pt idx="129">
                    <c:v>1.8433982412897001</c:v>
                  </c:pt>
                  <c:pt idx="130">
                    <c:v>1.95602457370321</c:v>
                  </c:pt>
                  <c:pt idx="131">
                    <c:v>2.0888337265802202</c:v>
                  </c:pt>
                  <c:pt idx="132">
                    <c:v>2.2374116768708898</c:v>
                  </c:pt>
                  <c:pt idx="133">
                    <c:v>2.3960115174221701</c:v>
                  </c:pt>
                  <c:pt idx="134">
                    <c:v>2.5579119604512801</c:v>
                  </c:pt>
                  <c:pt idx="135">
                    <c:v>2.7150243537517902</c:v>
                  </c:pt>
                  <c:pt idx="136">
                    <c:v>2.8581532084386398</c:v>
                  </c:pt>
                  <c:pt idx="137">
                    <c:v>2.9771516711339001</c:v>
                  </c:pt>
                  <c:pt idx="138">
                    <c:v>3.0632682569224698</c:v>
                  </c:pt>
                  <c:pt idx="139">
                    <c:v>3.1115135591961498</c:v>
                  </c:pt>
                  <c:pt idx="140">
                    <c:v>3.1203794434361898</c:v>
                  </c:pt>
                  <c:pt idx="141">
                    <c:v>3.0908353100510602</c:v>
                  </c:pt>
                  <c:pt idx="142">
                    <c:v>3.0247151613519101</c:v>
                  </c:pt>
                  <c:pt idx="143">
                    <c:v>2.9238369346365198</c:v>
                  </c:pt>
                  <c:pt idx="144">
                    <c:v>2.7911030758745698</c:v>
                  </c:pt>
                  <c:pt idx="145">
                    <c:v>2.6317424468725399</c:v>
                  </c:pt>
                  <c:pt idx="146">
                    <c:v>2.4532130792498101</c:v>
                  </c:pt>
                  <c:pt idx="147">
                    <c:v>2.26462434014207</c:v>
                  </c:pt>
                  <c:pt idx="148">
                    <c:v>2.0752763984930098</c:v>
                  </c:pt>
                  <c:pt idx="149">
                    <c:v>1.8938707835922499</c:v>
                  </c:pt>
                  <c:pt idx="150">
                    <c:v>1.72767003968552</c:v>
                  </c:pt>
                  <c:pt idx="151">
                    <c:v>1.58158897455637</c:v>
                  </c:pt>
                  <c:pt idx="152">
                    <c:v>1.45782306432478</c:v>
                  </c:pt>
                  <c:pt idx="153">
                    <c:v>1.3553994453940701</c:v>
                  </c:pt>
                  <c:pt idx="154">
                    <c:v>1.26925710658637</c:v>
                  </c:pt>
                  <c:pt idx="155">
                    <c:v>1.19272105778121</c:v>
                  </c:pt>
                  <c:pt idx="156">
                    <c:v>1.12001886170744</c:v>
                  </c:pt>
                  <c:pt idx="157">
                    <c:v>1.0478054970369299</c:v>
                  </c:pt>
                  <c:pt idx="158">
                    <c:v>0.97559309633276903</c:v>
                  </c:pt>
                  <c:pt idx="159">
                    <c:v>0.90605433900084598</c:v>
                  </c:pt>
                  <c:pt idx="160">
                    <c:v>0.84517144145962397</c:v>
                  </c:pt>
                  <c:pt idx="161">
                    <c:v>0.80240886323391802</c:v>
                  </c:pt>
                  <c:pt idx="162">
                    <c:v>0.78901982800423298</c:v>
                  </c:pt>
                  <c:pt idx="163">
                    <c:v>0.81521174646499195</c:v>
                  </c:pt>
                  <c:pt idx="164">
                    <c:v>0.886887768949841</c:v>
                  </c:pt>
                  <c:pt idx="165">
                    <c:v>1.00473255731294</c:v>
                  </c:pt>
                  <c:pt idx="166">
                    <c:v>1.1664844118266</c:v>
                  </c:pt>
                  <c:pt idx="167">
                    <c:v>1.3681488253519001</c:v>
                  </c:pt>
                  <c:pt idx="168">
                    <c:v>1.60321557248927</c:v>
                  </c:pt>
                  <c:pt idx="169">
                    <c:v>1.8620970338716101</c:v>
                  </c:pt>
                  <c:pt idx="170">
                    <c:v>2.1314438555051001</c:v>
                  </c:pt>
                  <c:pt idx="171">
                    <c:v>2.3952451426591601</c:v>
                  </c:pt>
                  <c:pt idx="172">
                    <c:v>2.6390953663118402</c:v>
                  </c:pt>
                  <c:pt idx="173">
                    <c:v>2.8526074484693602</c:v>
                  </c:pt>
                  <c:pt idx="174">
                    <c:v>3.0294432950007799</c:v>
                  </c:pt>
                  <c:pt idx="175">
                    <c:v>3.1678515292532898</c:v>
                  </c:pt>
                  <c:pt idx="176">
                    <c:v>3.2704014840706899</c:v>
                  </c:pt>
                  <c:pt idx="177">
                    <c:v>3.34346756226121</c:v>
                  </c:pt>
                  <c:pt idx="178">
                    <c:v>3.3977679081399699</c:v>
                  </c:pt>
                  <c:pt idx="179">
                    <c:v>3.44828036297509</c:v>
                  </c:pt>
                  <c:pt idx="180">
                    <c:v>3.5103062656833699</c:v>
                  </c:pt>
                  <c:pt idx="181">
                    <c:v>3.5978302140973399</c:v>
                  </c:pt>
                  <c:pt idx="182">
                    <c:v>3.7205805269173</c:v>
                  </c:pt>
                  <c:pt idx="183">
                    <c:v>3.87841141894283</c:v>
                  </c:pt>
                  <c:pt idx="184">
                    <c:v>4.0555344288515904</c:v>
                  </c:pt>
                  <c:pt idx="185">
                    <c:v>4.2271006049276396</c:v>
                  </c:pt>
                  <c:pt idx="186">
                    <c:v>4.3700410655364896</c:v>
                  </c:pt>
                  <c:pt idx="187">
                    <c:v>4.4681814927589203</c:v>
                  </c:pt>
                  <c:pt idx="188">
                    <c:v>4.5128997554359396</c:v>
                  </c:pt>
                  <c:pt idx="189">
                    <c:v>4.4987980331504698</c:v>
                  </c:pt>
                  <c:pt idx="190">
                    <c:v>4.4236374844297304</c:v>
                  </c:pt>
                  <c:pt idx="191">
                    <c:v>4.2864108204189897</c:v>
                  </c:pt>
                  <c:pt idx="192">
                    <c:v>4.0912294761348704</c:v>
                  </c:pt>
                  <c:pt idx="193">
                    <c:v>3.8467943636678901</c:v>
                  </c:pt>
                  <c:pt idx="194">
                    <c:v>3.5622717952160099</c:v>
                  </c:pt>
                  <c:pt idx="195">
                    <c:v>3.2481045426750299</c:v>
                  </c:pt>
                  <c:pt idx="196">
                    <c:v>2.91707250678063</c:v>
                  </c:pt>
                  <c:pt idx="197">
                    <c:v>2.5845785522680602</c:v>
                  </c:pt>
                  <c:pt idx="198">
                    <c:v>2.2697467620855298</c:v>
                  </c:pt>
                  <c:pt idx="199">
                    <c:v>1.9937248427941201</c:v>
                  </c:pt>
                  <c:pt idx="200">
                    <c:v>1.77677918041331</c:v>
                  </c:pt>
                  <c:pt idx="201">
                    <c:v>1.63442143221412</c:v>
                  </c:pt>
                  <c:pt idx="202">
                    <c:v>1.5709612223849401</c:v>
                  </c:pt>
                  <c:pt idx="203">
                    <c:v>1.57650820885722</c:v>
                  </c:pt>
                  <c:pt idx="204">
                    <c:v>1.6305236022540499</c:v>
                  </c:pt>
                  <c:pt idx="205">
                    <c:v>1.70965699141292</c:v>
                  </c:pt>
                  <c:pt idx="206">
                    <c:v>1.7937750556165699</c:v>
                  </c:pt>
                  <c:pt idx="207">
                    <c:v>1.86828672646645</c:v>
                  </c:pt>
                  <c:pt idx="208">
                    <c:v>1.9243470779723999</c:v>
                  </c:pt>
                  <c:pt idx="209">
                    <c:v>1.95706599500857</c:v>
                  </c:pt>
                  <c:pt idx="210">
                    <c:v>1.96466104203544</c:v>
                  </c:pt>
                  <c:pt idx="211">
                    <c:v>1.9484293872932501</c:v>
                  </c:pt>
                  <c:pt idx="212">
                    <c:v>1.9114186946887799</c:v>
                  </c:pt>
                  <c:pt idx="213">
                    <c:v>1.85800365262286</c:v>
                  </c:pt>
                  <c:pt idx="214">
                    <c:v>1.7949166079288701</c:v>
                  </c:pt>
                  <c:pt idx="215">
                    <c:v>1.7317970431073499</c:v>
                  </c:pt>
                  <c:pt idx="216">
                    <c:v>1.68017019127442</c:v>
                  </c:pt>
                  <c:pt idx="217">
                    <c:v>1.6508440200143</c:v>
                  </c:pt>
                  <c:pt idx="218">
                    <c:v>1.65205122382505</c:v>
                  </c:pt>
                  <c:pt idx="219">
                    <c:v>1.68706313694664</c:v>
                  </c:pt>
                  <c:pt idx="220">
                    <c:v>1.7527489595736001</c:v>
                  </c:pt>
                  <c:pt idx="221">
                    <c:v>1.84111429178591</c:v>
                  </c:pt>
                  <c:pt idx="222">
                    <c:v>1.94132738901915</c:v>
                  </c:pt>
                  <c:pt idx="223">
                    <c:v>2.0412642206146598</c:v>
                  </c:pt>
                  <c:pt idx="224">
                    <c:v>2.1289692425051601</c:v>
                  </c:pt>
                  <c:pt idx="225">
                    <c:v>2.1944848280259102</c:v>
                  </c:pt>
                  <c:pt idx="226">
                    <c:v>2.23115230765467</c:v>
                  </c:pt>
                  <c:pt idx="227">
                    <c:v>2.2355343539561501</c:v>
                  </c:pt>
                  <c:pt idx="228">
                    <c:v>2.2071804213164001</c:v>
                  </c:pt>
                  <c:pt idx="229">
                    <c:v>2.1497748834905401</c:v>
                  </c:pt>
                  <c:pt idx="230">
                    <c:v>2.0720538048602699</c:v>
                  </c:pt>
                  <c:pt idx="231">
                    <c:v>1.9892130559214301</c:v>
                  </c:pt>
                  <c:pt idx="232">
                    <c:v>1.9217817081886399</c:v>
                  </c:pt>
                  <c:pt idx="233">
                    <c:v>1.8921413738009101</c:v>
                  </c:pt>
                  <c:pt idx="234">
                    <c:v>1.9175246330137901</c:v>
                  </c:pt>
                  <c:pt idx="235">
                    <c:v>2.0049970595731801</c:v>
                  </c:pt>
                  <c:pt idx="236">
                    <c:v>2.15154895541469</c:v>
                  </c:pt>
                  <c:pt idx="237">
                    <c:v>2.3434156474813199</c:v>
                  </c:pt>
                  <c:pt idx="238">
                    <c:v>2.5598388255734599</c:v>
                  </c:pt>
                  <c:pt idx="239">
                    <c:v>2.7779915067595802</c:v>
                  </c:pt>
                  <c:pt idx="240">
                    <c:v>2.9763547673886599</c:v>
                  </c:pt>
                  <c:pt idx="241">
                    <c:v>3.13802991198098</c:v>
                  </c:pt>
                  <c:pt idx="242">
                    <c:v>3.2534086229288501</c:v>
                  </c:pt>
                  <c:pt idx="243">
                    <c:v>3.3203201244110101</c:v>
                  </c:pt>
                  <c:pt idx="244">
                    <c:v>3.3404281975570802</c:v>
                  </c:pt>
                  <c:pt idx="245">
                    <c:v>3.31703417941939</c:v>
                  </c:pt>
                  <c:pt idx="246">
                    <c:v>3.25374113081546</c:v>
                  </c:pt>
                  <c:pt idx="247">
                    <c:v>3.1538066800522699</c:v>
                  </c:pt>
                  <c:pt idx="248">
                    <c:v>3.01986405584007</c:v>
                  </c:pt>
                  <c:pt idx="249">
                    <c:v>2.8538452315368201</c:v>
                  </c:pt>
                  <c:pt idx="250">
                    <c:v>2.65829878743545</c:v>
                  </c:pt>
                  <c:pt idx="251">
                    <c:v>2.4366956838957501</c:v>
                  </c:pt>
                  <c:pt idx="252">
                    <c:v>2.1945802182747398</c:v>
                  </c:pt>
                  <c:pt idx="253">
                    <c:v>1.9421399110434301</c:v>
                  </c:pt>
                  <c:pt idx="254">
                    <c:v>1.69444629961704</c:v>
                  </c:pt>
                  <c:pt idx="255">
                    <c:v>1.46880353488714</c:v>
                  </c:pt>
                  <c:pt idx="256">
                    <c:v>1.28262308112714</c:v>
                  </c:pt>
                  <c:pt idx="257">
                    <c:v>1.1492973352650599</c:v>
                  </c:pt>
                  <c:pt idx="258">
                    <c:v>1.07126583434268</c:v>
                  </c:pt>
                  <c:pt idx="259">
                    <c:v>1.03692392141379</c:v>
                  </c:pt>
                  <c:pt idx="260">
                    <c:v>1.0251546275857899</c:v>
                  </c:pt>
                  <c:pt idx="261">
                    <c:v>1.0137911177807</c:v>
                  </c:pt>
                  <c:pt idx="262">
                    <c:v>0.98605066832997001</c:v>
                  </c:pt>
                  <c:pt idx="263">
                    <c:v>0.93428084322968596</c:v>
                  </c:pt>
                  <c:pt idx="264">
                    <c:v>0.86319337688750897</c:v>
                  </c:pt>
                  <c:pt idx="265">
                    <c:v>0.79477671377425896</c:v>
                  </c:pt>
                  <c:pt idx="266">
                    <c:v>0.772019698129077</c:v>
                  </c:pt>
                  <c:pt idx="267">
                    <c:v>0.84272050902585405</c:v>
                  </c:pt>
                  <c:pt idx="268">
                    <c:v>1.01871512840283</c:v>
                  </c:pt>
                  <c:pt idx="269">
                    <c:v>1.27061822374593</c:v>
                  </c:pt>
                  <c:pt idx="270">
                    <c:v>1.56036620842283</c:v>
                  </c:pt>
                  <c:pt idx="271">
                    <c:v>1.8568075177941401</c:v>
                  </c:pt>
                  <c:pt idx="272">
                    <c:v>2.1366780224516999</c:v>
                  </c:pt>
                  <c:pt idx="273">
                    <c:v>2.3851157652071402</c:v>
                  </c:pt>
                  <c:pt idx="274">
                    <c:v>2.59560924569494</c:v>
                  </c:pt>
                  <c:pt idx="275">
                    <c:v>2.7694374919192599</c:v>
                  </c:pt>
                  <c:pt idx="276">
                    <c:v>2.9165059084701399</c:v>
                  </c:pt>
                  <c:pt idx="277">
                    <c:v>3.0549272352755601</c:v>
                  </c:pt>
                  <c:pt idx="278">
                    <c:v>3.2066888347525802</c:v>
                  </c:pt>
                  <c:pt idx="279">
                    <c:v>3.3934737712171001</c:v>
                  </c:pt>
                  <c:pt idx="280">
                    <c:v>3.6290338741696302</c:v>
                  </c:pt>
                  <c:pt idx="281">
                    <c:v>3.9090585870830101</c:v>
                  </c:pt>
                  <c:pt idx="282">
                    <c:v>4.2057162285247696</c:v>
                  </c:pt>
                  <c:pt idx="283">
                    <c:v>4.4743556797026702</c:v>
                  </c:pt>
                  <c:pt idx="284">
                    <c:v>4.6683555583362004</c:v>
                  </c:pt>
                  <c:pt idx="285">
                    <c:v>4.7491857553541399</c:v>
                  </c:pt>
                  <c:pt idx="286">
                    <c:v>4.69395389343752</c:v>
                  </c:pt>
                  <c:pt idx="287">
                    <c:v>4.49824507671741</c:v>
                  </c:pt>
                  <c:pt idx="288">
                    <c:v>4.1728941439972598</c:v>
                  </c:pt>
                  <c:pt idx="289">
                    <c:v>3.7411865996325302</c:v>
                  </c:pt>
                  <c:pt idx="290">
                    <c:v>3.23994868694369</c:v>
                  </c:pt>
                  <c:pt idx="291">
                    <c:v>2.7213149753980099</c:v>
                  </c:pt>
                  <c:pt idx="292">
                    <c:v>2.2523588034942699</c:v>
                  </c:pt>
                  <c:pt idx="293">
                    <c:v>1.9122144266899399</c:v>
                  </c:pt>
                  <c:pt idx="294">
                    <c:v>1.7646383151282801</c:v>
                  </c:pt>
                  <c:pt idx="295">
                    <c:v>1.80305068766849</c:v>
                  </c:pt>
                  <c:pt idx="296">
                    <c:v>1.9466018954119799</c:v>
                  </c:pt>
                  <c:pt idx="297">
                    <c:v>2.1062376009326602</c:v>
                  </c:pt>
                  <c:pt idx="298">
                    <c:v>2.2251572160209201</c:v>
                  </c:pt>
                  <c:pt idx="299">
                    <c:v>2.2778699935937299</c:v>
                  </c:pt>
                  <c:pt idx="300">
                    <c:v>2.25753304790776</c:v>
                  </c:pt>
                </c:numCache>
              </c:numRef>
            </c:plus>
            <c:minus>
              <c:numRef>
                <c:f>ubpkk!$B:$B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2.26522851699464</c:v>
                  </c:pt>
                  <c:pt idx="2">
                    <c:v>2.2509464538752502</c:v>
                  </c:pt>
                  <c:pt idx="3">
                    <c:v>2.1722735958130399</c:v>
                  </c:pt>
                  <c:pt idx="4">
                    <c:v>2.0394751884231699</c:v>
                  </c:pt>
                  <c:pt idx="5">
                    <c:v>1.863321984868</c:v>
                  </c:pt>
                  <c:pt idx="6">
                    <c:v>1.6567167520956601</c:v>
                  </c:pt>
                  <c:pt idx="7">
                    <c:v>1.43581838970011</c:v>
                  </c:pt>
                  <c:pt idx="8">
                    <c:v>1.2217422754931899</c:v>
                  </c:pt>
                  <c:pt idx="9">
                    <c:v>1.0431207476476301</c:v>
                  </c:pt>
                  <c:pt idx="10">
                    <c:v>0.93678281158353305</c:v>
                  </c:pt>
                  <c:pt idx="11">
                    <c:v>0.93450160092148804</c:v>
                  </c:pt>
                  <c:pt idx="12">
                    <c:v>1.0351770604638</c:v>
                  </c:pt>
                  <c:pt idx="13">
                    <c:v>1.2058533161060201</c:v>
                  </c:pt>
                  <c:pt idx="14">
                    <c:v>1.4096020570291501</c:v>
                  </c:pt>
                  <c:pt idx="15">
                    <c:v>1.6191990290784799</c:v>
                  </c:pt>
                  <c:pt idx="16">
                    <c:v>1.8167460356274701</c:v>
                  </c:pt>
                  <c:pt idx="17">
                    <c:v>1.9907014647194099</c:v>
                  </c:pt>
                  <c:pt idx="18">
                    <c:v>2.1339059060063401</c:v>
                  </c:pt>
                  <c:pt idx="19">
                    <c:v>2.2430398970001102</c:v>
                  </c:pt>
                  <c:pt idx="20">
                    <c:v>2.31750902975983</c:v>
                  </c:pt>
                  <c:pt idx="21">
                    <c:v>2.3588224789373902</c:v>
                  </c:pt>
                  <c:pt idx="22">
                    <c:v>2.37099664587502</c:v>
                  </c:pt>
                  <c:pt idx="23">
                    <c:v>2.3613354760818899</c:v>
                  </c:pt>
                  <c:pt idx="24">
                    <c:v>2.3394171136469599</c:v>
                  </c:pt>
                  <c:pt idx="25">
                    <c:v>2.3148399869290501</c:v>
                  </c:pt>
                  <c:pt idx="26">
                    <c:v>2.29594850515439</c:v>
                  </c:pt>
                  <c:pt idx="27">
                    <c:v>2.2893249473443098</c:v>
                  </c:pt>
                  <c:pt idx="28">
                    <c:v>2.2988795073131101</c:v>
                  </c:pt>
                  <c:pt idx="29">
                    <c:v>2.32711702600837</c:v>
                  </c:pt>
                  <c:pt idx="30">
                    <c:v>2.37629058278308</c:v>
                  </c:pt>
                  <c:pt idx="31">
                    <c:v>2.4479727543869099</c:v>
                  </c:pt>
                  <c:pt idx="32">
                    <c:v>2.5411097829969398</c:v>
                  </c:pt>
                  <c:pt idx="33">
                    <c:v>2.6519169043931901</c:v>
                  </c:pt>
                  <c:pt idx="34">
                    <c:v>2.7727942037581101</c:v>
                  </c:pt>
                  <c:pt idx="35">
                    <c:v>2.8937759168391999</c:v>
                  </c:pt>
                  <c:pt idx="36">
                    <c:v>3.0051359312809298</c:v>
                  </c:pt>
                  <c:pt idx="37">
                    <c:v>3.0995544747333299</c:v>
                  </c:pt>
                  <c:pt idx="38">
                    <c:v>3.1719026005127899</c:v>
                  </c:pt>
                  <c:pt idx="39">
                    <c:v>3.2209389073714099</c:v>
                  </c:pt>
                  <c:pt idx="40">
                    <c:v>3.2479278060513499</c:v>
                  </c:pt>
                  <c:pt idx="41">
                    <c:v>3.2551679049245399</c:v>
                  </c:pt>
                  <c:pt idx="42">
                    <c:v>3.2453660225999501</c:v>
                  </c:pt>
                  <c:pt idx="43">
                    <c:v>3.2204777925559398</c:v>
                  </c:pt>
                  <c:pt idx="44">
                    <c:v>3.1810314755132398</c:v>
                  </c:pt>
                  <c:pt idx="45">
                    <c:v>3.1274952239048601</c:v>
                  </c:pt>
                  <c:pt idx="46">
                    <c:v>3.0601349867186598</c:v>
                  </c:pt>
                  <c:pt idx="47">
                    <c:v>2.9780631467781</c:v>
                  </c:pt>
                  <c:pt idx="48">
                    <c:v>2.8790767040169198</c:v>
                  </c:pt>
                  <c:pt idx="49">
                    <c:v>2.7602607521297098</c:v>
                  </c:pt>
                  <c:pt idx="50">
                    <c:v>2.6185956336756</c:v>
                  </c:pt>
                  <c:pt idx="51">
                    <c:v>2.4513724481992201</c:v>
                  </c:pt>
                  <c:pt idx="52">
                    <c:v>2.2568326354828199</c:v>
                  </c:pt>
                  <c:pt idx="53">
                    <c:v>2.0356283732166398</c:v>
                  </c:pt>
                  <c:pt idx="54">
                    <c:v>1.7936425490294601</c:v>
                  </c:pt>
                  <c:pt idx="55">
                    <c:v>1.5430677902299901</c:v>
                  </c:pt>
                  <c:pt idx="56">
                    <c:v>1.3008874439918101</c:v>
                  </c:pt>
                  <c:pt idx="57">
                    <c:v>1.08829191312435</c:v>
                  </c:pt>
                  <c:pt idx="58">
                    <c:v>0.92838962511630596</c:v>
                  </c:pt>
                  <c:pt idx="59">
                    <c:v>0.83745873764344003</c:v>
                  </c:pt>
                  <c:pt idx="60">
                    <c:v>0.81019266483229002</c:v>
                  </c:pt>
                  <c:pt idx="61">
                    <c:v>0.82195707920901595</c:v>
                  </c:pt>
                  <c:pt idx="62">
                    <c:v>0.84819628498321897</c:v>
                  </c:pt>
                  <c:pt idx="63">
                    <c:v>0.88009091571824805</c:v>
                  </c:pt>
                  <c:pt idx="64">
                    <c:v>0.92731182319380001</c:v>
                  </c:pt>
                  <c:pt idx="65">
                    <c:v>1.0127566036673199</c:v>
                  </c:pt>
                  <c:pt idx="66">
                    <c:v>1.1580933126045401</c:v>
                  </c:pt>
                  <c:pt idx="67">
                    <c:v>1.3690054138835399</c:v>
                  </c:pt>
                  <c:pt idx="68">
                    <c:v>1.6332120489412401</c:v>
                  </c:pt>
                  <c:pt idx="69">
                    <c:v>1.9292253831396</c:v>
                  </c:pt>
                  <c:pt idx="70">
                    <c:v>2.23441019546248</c:v>
                  </c:pt>
                  <c:pt idx="71">
                    <c:v>2.5293510027199901</c:v>
                  </c:pt>
                  <c:pt idx="72">
                    <c:v>2.7993263067126501</c:v>
                  </c:pt>
                  <c:pt idx="73">
                    <c:v>3.0344370199192698</c:v>
                  </c:pt>
                  <c:pt idx="74">
                    <c:v>3.2326252860479299</c:v>
                  </c:pt>
                  <c:pt idx="75">
                    <c:v>3.3995804790187001</c:v>
                  </c:pt>
                  <c:pt idx="76">
                    <c:v>3.5476576401931901</c:v>
                  </c:pt>
                  <c:pt idx="77">
                    <c:v>3.6927878363751101</c:v>
                  </c:pt>
                  <c:pt idx="78">
                    <c:v>3.8458801909561799</c:v>
                  </c:pt>
                  <c:pt idx="79">
                    <c:v>4.0075648752593898</c:v>
                  </c:pt>
                  <c:pt idx="80">
                    <c:v>4.1715341363148104</c:v>
                  </c:pt>
                  <c:pt idx="81">
                    <c:v>4.3291168966242903</c:v>
                  </c:pt>
                  <c:pt idx="82">
                    <c:v>4.4710508345364603</c:v>
                  </c:pt>
                  <c:pt idx="83">
                    <c:v>4.5830308725997</c:v>
                  </c:pt>
                  <c:pt idx="84">
                    <c:v>4.6440745004531703</c:v>
                  </c:pt>
                  <c:pt idx="85">
                    <c:v>4.6338603002590402</c:v>
                  </c:pt>
                  <c:pt idx="86">
                    <c:v>4.5448959082712701</c:v>
                  </c:pt>
                  <c:pt idx="87">
                    <c:v>4.3873254194339202</c:v>
                  </c:pt>
                  <c:pt idx="88">
                    <c:v>4.18551326838511</c:v>
                  </c:pt>
                  <c:pt idx="89">
                    <c:v>3.9733160606826101</c:v>
                  </c:pt>
                  <c:pt idx="90">
                    <c:v>3.7858872806925898</c:v>
                  </c:pt>
                  <c:pt idx="91">
                    <c:v>3.6487245764847702</c:v>
                  </c:pt>
                  <c:pt idx="92">
                    <c:v>3.5673833526071301</c:v>
                  </c:pt>
                  <c:pt idx="93">
                    <c:v>3.5281087741633299</c:v>
                  </c:pt>
                  <c:pt idx="94">
                    <c:v>3.50298676960186</c:v>
                  </c:pt>
                  <c:pt idx="95">
                    <c:v>3.4601882123844301</c:v>
                  </c:pt>
                  <c:pt idx="96">
                    <c:v>3.3749525229380302</c:v>
                  </c:pt>
                  <c:pt idx="97">
                    <c:v>3.2330091112332102</c:v>
                  </c:pt>
                  <c:pt idx="98">
                    <c:v>3.0299182278072698</c:v>
                  </c:pt>
                  <c:pt idx="99">
                    <c:v>2.7684011015947299</c:v>
                  </c:pt>
                  <c:pt idx="100">
                    <c:v>2.4574030675859202</c:v>
                  </c:pt>
                  <c:pt idx="101">
                    <c:v>2.1115616192418001</c:v>
                  </c:pt>
                  <c:pt idx="102">
                    <c:v>1.74892122199541</c:v>
                  </c:pt>
                  <c:pt idx="103">
                    <c:v>1.39110495457782</c:v>
                  </c:pt>
                  <c:pt idx="104">
                    <c:v>1.06903849134023</c:v>
                  </c:pt>
                  <c:pt idx="105">
                    <c:v>0.835711787288968</c:v>
                  </c:pt>
                  <c:pt idx="106">
                    <c:v>0.76378450988982105</c:v>
                  </c:pt>
                  <c:pt idx="107">
                    <c:v>0.86708688098946696</c:v>
                  </c:pt>
                  <c:pt idx="108">
                    <c:v>1.0695453746357899</c:v>
                  </c:pt>
                  <c:pt idx="109">
                    <c:v>1.3027013648351999</c:v>
                  </c:pt>
                  <c:pt idx="110">
                    <c:v>1.5330579248099701</c:v>
                  </c:pt>
                  <c:pt idx="111">
                    <c:v>1.74488839543478</c:v>
                  </c:pt>
                  <c:pt idx="112">
                    <c:v>1.9297739584434901</c:v>
                  </c:pt>
                  <c:pt idx="113">
                    <c:v>2.0825967352518302</c:v>
                  </c:pt>
                  <c:pt idx="114">
                    <c:v>2.2000554520662798</c:v>
                  </c:pt>
                  <c:pt idx="115">
                    <c:v>2.2803622288461001</c:v>
                  </c:pt>
                  <c:pt idx="116">
                    <c:v>2.3232842377034002</c:v>
                  </c:pt>
                  <c:pt idx="117">
                    <c:v>2.3303005853173002</c:v>
                  </c:pt>
                  <c:pt idx="118">
                    <c:v>2.3042483783807999</c:v>
                  </c:pt>
                  <c:pt idx="119">
                    <c:v>2.24865561989672</c:v>
                  </c:pt>
                  <c:pt idx="120">
                    <c:v>2.1679045281532301</c:v>
                  </c:pt>
                  <c:pt idx="121">
                    <c:v>2.0675390234175501</c:v>
                  </c:pt>
                  <c:pt idx="122">
                    <c:v>1.9560907965680401</c:v>
                  </c:pt>
                  <c:pt idx="123">
                    <c:v>1.8456314960935101</c:v>
                  </c:pt>
                  <c:pt idx="124">
                    <c:v>1.7509725960148801</c:v>
                  </c:pt>
                  <c:pt idx="125">
                    <c:v>1.6880388997814799</c:v>
                  </c:pt>
                  <c:pt idx="126">
                    <c:v>1.6687165521012901</c:v>
                  </c:pt>
                  <c:pt idx="127">
                    <c:v>1.6933463575885299</c:v>
                  </c:pt>
                  <c:pt idx="128">
                    <c:v>1.75417683815671</c:v>
                  </c:pt>
                  <c:pt idx="129">
                    <c:v>1.8433982412897001</c:v>
                  </c:pt>
                  <c:pt idx="130">
                    <c:v>1.95602457370321</c:v>
                  </c:pt>
                  <c:pt idx="131">
                    <c:v>2.0888337265802202</c:v>
                  </c:pt>
                  <c:pt idx="132">
                    <c:v>2.2374116768708898</c:v>
                  </c:pt>
                  <c:pt idx="133">
                    <c:v>2.3960115174221701</c:v>
                  </c:pt>
                  <c:pt idx="134">
                    <c:v>2.5579119604512801</c:v>
                  </c:pt>
                  <c:pt idx="135">
                    <c:v>2.7150243537517902</c:v>
                  </c:pt>
                  <c:pt idx="136">
                    <c:v>2.8581532084386398</c:v>
                  </c:pt>
                  <c:pt idx="137">
                    <c:v>2.9771516711339001</c:v>
                  </c:pt>
                  <c:pt idx="138">
                    <c:v>3.0632682569224698</c:v>
                  </c:pt>
                  <c:pt idx="139">
                    <c:v>3.1115135591961498</c:v>
                  </c:pt>
                  <c:pt idx="140">
                    <c:v>3.1203794434361898</c:v>
                  </c:pt>
                  <c:pt idx="141">
                    <c:v>3.0908353100510602</c:v>
                  </c:pt>
                  <c:pt idx="142">
                    <c:v>3.0247151613519101</c:v>
                  </c:pt>
                  <c:pt idx="143">
                    <c:v>2.9238369346365198</c:v>
                  </c:pt>
                  <c:pt idx="144">
                    <c:v>2.7911030758745698</c:v>
                  </c:pt>
                  <c:pt idx="145">
                    <c:v>2.6317424468725399</c:v>
                  </c:pt>
                  <c:pt idx="146">
                    <c:v>2.4532130792498101</c:v>
                  </c:pt>
                  <c:pt idx="147">
                    <c:v>2.26462434014207</c:v>
                  </c:pt>
                  <c:pt idx="148">
                    <c:v>2.0752763984930098</c:v>
                  </c:pt>
                  <c:pt idx="149">
                    <c:v>1.8938707835922499</c:v>
                  </c:pt>
                  <c:pt idx="150">
                    <c:v>1.72767003968552</c:v>
                  </c:pt>
                  <c:pt idx="151">
                    <c:v>1.58158897455637</c:v>
                  </c:pt>
                  <c:pt idx="152">
                    <c:v>1.45782306432478</c:v>
                  </c:pt>
                  <c:pt idx="153">
                    <c:v>1.3553994453940701</c:v>
                  </c:pt>
                  <c:pt idx="154">
                    <c:v>1.26925710658637</c:v>
                  </c:pt>
                  <c:pt idx="155">
                    <c:v>1.19272105778121</c:v>
                  </c:pt>
                  <c:pt idx="156">
                    <c:v>1.12001886170744</c:v>
                  </c:pt>
                  <c:pt idx="157">
                    <c:v>1.0478054970369299</c:v>
                  </c:pt>
                  <c:pt idx="158">
                    <c:v>0.97559309633276903</c:v>
                  </c:pt>
                  <c:pt idx="159">
                    <c:v>0.90605433900084598</c:v>
                  </c:pt>
                  <c:pt idx="160">
                    <c:v>0.84517144145962397</c:v>
                  </c:pt>
                  <c:pt idx="161">
                    <c:v>0.80240886323391802</c:v>
                  </c:pt>
                  <c:pt idx="162">
                    <c:v>0.78901982800423298</c:v>
                  </c:pt>
                  <c:pt idx="163">
                    <c:v>0.81521174646499195</c:v>
                  </c:pt>
                  <c:pt idx="164">
                    <c:v>0.886887768949841</c:v>
                  </c:pt>
                  <c:pt idx="165">
                    <c:v>1.00473255731294</c:v>
                  </c:pt>
                  <c:pt idx="166">
                    <c:v>1.1664844118266</c:v>
                  </c:pt>
                  <c:pt idx="167">
                    <c:v>1.3681488253519001</c:v>
                  </c:pt>
                  <c:pt idx="168">
                    <c:v>1.60321557248927</c:v>
                  </c:pt>
                  <c:pt idx="169">
                    <c:v>1.8620970338716101</c:v>
                  </c:pt>
                  <c:pt idx="170">
                    <c:v>2.1314438555051001</c:v>
                  </c:pt>
                  <c:pt idx="171">
                    <c:v>2.3952451426591601</c:v>
                  </c:pt>
                  <c:pt idx="172">
                    <c:v>2.6390953663118402</c:v>
                  </c:pt>
                  <c:pt idx="173">
                    <c:v>2.8526074484693602</c:v>
                  </c:pt>
                  <c:pt idx="174">
                    <c:v>3.0294432950007799</c:v>
                  </c:pt>
                  <c:pt idx="175">
                    <c:v>3.1678515292532898</c:v>
                  </c:pt>
                  <c:pt idx="176">
                    <c:v>3.2704014840706899</c:v>
                  </c:pt>
                  <c:pt idx="177">
                    <c:v>3.34346756226121</c:v>
                  </c:pt>
                  <c:pt idx="178">
                    <c:v>3.3977679081399699</c:v>
                  </c:pt>
                  <c:pt idx="179">
                    <c:v>3.44828036297509</c:v>
                  </c:pt>
                  <c:pt idx="180">
                    <c:v>3.5103062656833699</c:v>
                  </c:pt>
                  <c:pt idx="181">
                    <c:v>3.5978302140973399</c:v>
                  </c:pt>
                  <c:pt idx="182">
                    <c:v>3.7205805269173</c:v>
                  </c:pt>
                  <c:pt idx="183">
                    <c:v>3.87841141894283</c:v>
                  </c:pt>
                  <c:pt idx="184">
                    <c:v>4.0555344288515904</c:v>
                  </c:pt>
                  <c:pt idx="185">
                    <c:v>4.2271006049276396</c:v>
                  </c:pt>
                  <c:pt idx="186">
                    <c:v>4.3700410655364896</c:v>
                  </c:pt>
                  <c:pt idx="187">
                    <c:v>4.4681814927589203</c:v>
                  </c:pt>
                  <c:pt idx="188">
                    <c:v>4.5128997554359396</c:v>
                  </c:pt>
                  <c:pt idx="189">
                    <c:v>4.4987980331504698</c:v>
                  </c:pt>
                  <c:pt idx="190">
                    <c:v>4.4236374844297304</c:v>
                  </c:pt>
                  <c:pt idx="191">
                    <c:v>4.2864108204189897</c:v>
                  </c:pt>
                  <c:pt idx="192">
                    <c:v>4.0912294761348704</c:v>
                  </c:pt>
                  <c:pt idx="193">
                    <c:v>3.8467943636678901</c:v>
                  </c:pt>
                  <c:pt idx="194">
                    <c:v>3.5622717952160099</c:v>
                  </c:pt>
                  <c:pt idx="195">
                    <c:v>3.2481045426750299</c:v>
                  </c:pt>
                  <c:pt idx="196">
                    <c:v>2.91707250678063</c:v>
                  </c:pt>
                  <c:pt idx="197">
                    <c:v>2.5845785522680602</c:v>
                  </c:pt>
                  <c:pt idx="198">
                    <c:v>2.2697467620855298</c:v>
                  </c:pt>
                  <c:pt idx="199">
                    <c:v>1.9937248427941201</c:v>
                  </c:pt>
                  <c:pt idx="200">
                    <c:v>1.77677918041331</c:v>
                  </c:pt>
                  <c:pt idx="201">
                    <c:v>1.63442143221412</c:v>
                  </c:pt>
                  <c:pt idx="202">
                    <c:v>1.5709612223849401</c:v>
                  </c:pt>
                  <c:pt idx="203">
                    <c:v>1.57650820885722</c:v>
                  </c:pt>
                  <c:pt idx="204">
                    <c:v>1.6305236022540499</c:v>
                  </c:pt>
                  <c:pt idx="205">
                    <c:v>1.70965699141292</c:v>
                  </c:pt>
                  <c:pt idx="206">
                    <c:v>1.7937750556165699</c:v>
                  </c:pt>
                  <c:pt idx="207">
                    <c:v>1.86828672646645</c:v>
                  </c:pt>
                  <c:pt idx="208">
                    <c:v>1.9243470779723999</c:v>
                  </c:pt>
                  <c:pt idx="209">
                    <c:v>1.95706599500857</c:v>
                  </c:pt>
                  <c:pt idx="210">
                    <c:v>1.96466104203544</c:v>
                  </c:pt>
                  <c:pt idx="211">
                    <c:v>1.9484293872932501</c:v>
                  </c:pt>
                  <c:pt idx="212">
                    <c:v>1.9114186946887799</c:v>
                  </c:pt>
                  <c:pt idx="213">
                    <c:v>1.85800365262286</c:v>
                  </c:pt>
                  <c:pt idx="214">
                    <c:v>1.7949166079288701</c:v>
                  </c:pt>
                  <c:pt idx="215">
                    <c:v>1.7317970431073499</c:v>
                  </c:pt>
                  <c:pt idx="216">
                    <c:v>1.68017019127442</c:v>
                  </c:pt>
                  <c:pt idx="217">
                    <c:v>1.6508440200143</c:v>
                  </c:pt>
                  <c:pt idx="218">
                    <c:v>1.65205122382505</c:v>
                  </c:pt>
                  <c:pt idx="219">
                    <c:v>1.68706313694664</c:v>
                  </c:pt>
                  <c:pt idx="220">
                    <c:v>1.7527489595736001</c:v>
                  </c:pt>
                  <c:pt idx="221">
                    <c:v>1.84111429178591</c:v>
                  </c:pt>
                  <c:pt idx="222">
                    <c:v>1.94132738901915</c:v>
                  </c:pt>
                  <c:pt idx="223">
                    <c:v>2.0412642206146598</c:v>
                  </c:pt>
                  <c:pt idx="224">
                    <c:v>2.1289692425051601</c:v>
                  </c:pt>
                  <c:pt idx="225">
                    <c:v>2.1944848280259102</c:v>
                  </c:pt>
                  <c:pt idx="226">
                    <c:v>2.23115230765467</c:v>
                  </c:pt>
                  <c:pt idx="227">
                    <c:v>2.2355343539561501</c:v>
                  </c:pt>
                  <c:pt idx="228">
                    <c:v>2.2071804213164001</c:v>
                  </c:pt>
                  <c:pt idx="229">
                    <c:v>2.1497748834905401</c:v>
                  </c:pt>
                  <c:pt idx="230">
                    <c:v>2.0720538048602699</c:v>
                  </c:pt>
                  <c:pt idx="231">
                    <c:v>1.9892130559214301</c:v>
                  </c:pt>
                  <c:pt idx="232">
                    <c:v>1.9217817081886399</c:v>
                  </c:pt>
                  <c:pt idx="233">
                    <c:v>1.8921413738009101</c:v>
                  </c:pt>
                  <c:pt idx="234">
                    <c:v>1.9175246330137901</c:v>
                  </c:pt>
                  <c:pt idx="235">
                    <c:v>2.0049970595731801</c:v>
                  </c:pt>
                  <c:pt idx="236">
                    <c:v>2.15154895541469</c:v>
                  </c:pt>
                  <c:pt idx="237">
                    <c:v>2.3434156474813199</c:v>
                  </c:pt>
                  <c:pt idx="238">
                    <c:v>2.5598388255734599</c:v>
                  </c:pt>
                  <c:pt idx="239">
                    <c:v>2.7779915067595802</c:v>
                  </c:pt>
                  <c:pt idx="240">
                    <c:v>2.9763547673886599</c:v>
                  </c:pt>
                  <c:pt idx="241">
                    <c:v>3.13802991198098</c:v>
                  </c:pt>
                  <c:pt idx="242">
                    <c:v>3.2534086229288501</c:v>
                  </c:pt>
                  <c:pt idx="243">
                    <c:v>3.3203201244110101</c:v>
                  </c:pt>
                  <c:pt idx="244">
                    <c:v>3.3404281975570802</c:v>
                  </c:pt>
                  <c:pt idx="245">
                    <c:v>3.31703417941939</c:v>
                  </c:pt>
                  <c:pt idx="246">
                    <c:v>3.25374113081546</c:v>
                  </c:pt>
                  <c:pt idx="247">
                    <c:v>3.1538066800522699</c:v>
                  </c:pt>
                  <c:pt idx="248">
                    <c:v>3.01986405584007</c:v>
                  </c:pt>
                  <c:pt idx="249">
                    <c:v>2.8538452315368201</c:v>
                  </c:pt>
                  <c:pt idx="250">
                    <c:v>2.65829878743545</c:v>
                  </c:pt>
                  <c:pt idx="251">
                    <c:v>2.4366956838957501</c:v>
                  </c:pt>
                  <c:pt idx="252">
                    <c:v>2.1945802182747398</c:v>
                  </c:pt>
                  <c:pt idx="253">
                    <c:v>1.9421399110434301</c:v>
                  </c:pt>
                  <c:pt idx="254">
                    <c:v>1.69444629961704</c:v>
                  </c:pt>
                  <c:pt idx="255">
                    <c:v>1.46880353488714</c:v>
                  </c:pt>
                  <c:pt idx="256">
                    <c:v>1.28262308112714</c:v>
                  </c:pt>
                  <c:pt idx="257">
                    <c:v>1.1492973352650599</c:v>
                  </c:pt>
                  <c:pt idx="258">
                    <c:v>1.07126583434268</c:v>
                  </c:pt>
                  <c:pt idx="259">
                    <c:v>1.03692392141379</c:v>
                  </c:pt>
                  <c:pt idx="260">
                    <c:v>1.0251546275857899</c:v>
                  </c:pt>
                  <c:pt idx="261">
                    <c:v>1.0137911177807</c:v>
                  </c:pt>
                  <c:pt idx="262">
                    <c:v>0.98605066832997001</c:v>
                  </c:pt>
                  <c:pt idx="263">
                    <c:v>0.93428084322968596</c:v>
                  </c:pt>
                  <c:pt idx="264">
                    <c:v>0.86319337688750897</c:v>
                  </c:pt>
                  <c:pt idx="265">
                    <c:v>0.79477671377425896</c:v>
                  </c:pt>
                  <c:pt idx="266">
                    <c:v>0.772019698129077</c:v>
                  </c:pt>
                  <c:pt idx="267">
                    <c:v>0.84272050902585405</c:v>
                  </c:pt>
                  <c:pt idx="268">
                    <c:v>1.01871512840283</c:v>
                  </c:pt>
                  <c:pt idx="269">
                    <c:v>1.27061822374593</c:v>
                  </c:pt>
                  <c:pt idx="270">
                    <c:v>1.56036620842283</c:v>
                  </c:pt>
                  <c:pt idx="271">
                    <c:v>1.8568075177941401</c:v>
                  </c:pt>
                  <c:pt idx="272">
                    <c:v>2.1366780224516999</c:v>
                  </c:pt>
                  <c:pt idx="273">
                    <c:v>2.3851157652071402</c:v>
                  </c:pt>
                  <c:pt idx="274">
                    <c:v>2.59560924569494</c:v>
                  </c:pt>
                  <c:pt idx="275">
                    <c:v>2.7694374919192599</c:v>
                  </c:pt>
                  <c:pt idx="276">
                    <c:v>2.9165059084701399</c:v>
                  </c:pt>
                  <c:pt idx="277">
                    <c:v>3.0549272352755601</c:v>
                  </c:pt>
                  <c:pt idx="278">
                    <c:v>3.2066888347525802</c:v>
                  </c:pt>
                  <c:pt idx="279">
                    <c:v>3.3934737712171001</c:v>
                  </c:pt>
                  <c:pt idx="280">
                    <c:v>3.6290338741696302</c:v>
                  </c:pt>
                  <c:pt idx="281">
                    <c:v>3.9090585870830101</c:v>
                  </c:pt>
                  <c:pt idx="282">
                    <c:v>4.2057162285247696</c:v>
                  </c:pt>
                  <c:pt idx="283">
                    <c:v>4.4743556797026702</c:v>
                  </c:pt>
                  <c:pt idx="284">
                    <c:v>4.6683555583362004</c:v>
                  </c:pt>
                  <c:pt idx="285">
                    <c:v>4.7491857553541399</c:v>
                  </c:pt>
                  <c:pt idx="286">
                    <c:v>4.69395389343752</c:v>
                  </c:pt>
                  <c:pt idx="287">
                    <c:v>4.49824507671741</c:v>
                  </c:pt>
                  <c:pt idx="288">
                    <c:v>4.1728941439972598</c:v>
                  </c:pt>
                  <c:pt idx="289">
                    <c:v>3.7411865996325302</c:v>
                  </c:pt>
                  <c:pt idx="290">
                    <c:v>3.23994868694369</c:v>
                  </c:pt>
                  <c:pt idx="291">
                    <c:v>2.7213149753980099</c:v>
                  </c:pt>
                  <c:pt idx="292">
                    <c:v>2.2523588034942699</c:v>
                  </c:pt>
                  <c:pt idx="293">
                    <c:v>1.9122144266899399</c:v>
                  </c:pt>
                  <c:pt idx="294">
                    <c:v>1.7646383151282801</c:v>
                  </c:pt>
                  <c:pt idx="295">
                    <c:v>1.80305068766849</c:v>
                  </c:pt>
                  <c:pt idx="296">
                    <c:v>1.9466018954119799</c:v>
                  </c:pt>
                  <c:pt idx="297">
                    <c:v>2.1062376009326602</c:v>
                  </c:pt>
                  <c:pt idx="298">
                    <c:v>2.2251572160209201</c:v>
                  </c:pt>
                  <c:pt idx="299">
                    <c:v>2.2778699935937299</c:v>
                  </c:pt>
                  <c:pt idx="300">
                    <c:v>2.25753304790776</c:v>
                  </c:pt>
                </c:numCache>
              </c:numRef>
            </c:minus>
            <c:spPr>
              <a:noFill/>
              <a:ln w="76200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round/>
              </a:ln>
              <a:effectLst/>
            </c:spPr>
          </c:errBars>
          <c:cat>
            <c:numRef>
              <c:f>ujvkk!$M:$M</c:f>
              <c:numCache>
                <c:formatCode>General</c:formatCode>
                <c:ptCount val="1048576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</c:numCache>
            </c:numRef>
          </c:cat>
          <c:val>
            <c:numRef>
              <c:f>ubpkk!$A$2:$A$302</c:f>
              <c:numCache>
                <c:formatCode>General</c:formatCode>
                <c:ptCount val="301"/>
                <c:pt idx="0">
                  <c:v>-21.995582624704198</c:v>
                </c:pt>
                <c:pt idx="1">
                  <c:v>-21.7852116816874</c:v>
                </c:pt>
                <c:pt idx="2">
                  <c:v>-20.958504410280401</c:v>
                </c:pt>
                <c:pt idx="3">
                  <c:v>-19.605329000552899</c:v>
                </c:pt>
                <c:pt idx="4">
                  <c:v>-17.820429860169099</c:v>
                </c:pt>
                <c:pt idx="5">
                  <c:v>-15.698526434937</c:v>
                </c:pt>
                <c:pt idx="6">
                  <c:v>-13.3310808515955</c:v>
                </c:pt>
                <c:pt idx="7">
                  <c:v>-10.8025328425549</c:v>
                </c:pt>
                <c:pt idx="8">
                  <c:v>-8.1859815363243005</c:v>
                </c:pt>
                <c:pt idx="9">
                  <c:v>-5.5442654680786498</c:v>
                </c:pt>
                <c:pt idx="10">
                  <c:v>-2.9312773623289901</c:v>
                </c:pt>
                <c:pt idx="11">
                  <c:v>-0.39175327917282299</c:v>
                </c:pt>
                <c:pt idx="12">
                  <c:v>2.0365204013464999</c:v>
                </c:pt>
                <c:pt idx="13">
                  <c:v>4.32059263390361</c:v>
                </c:pt>
                <c:pt idx="14">
                  <c:v>6.4314676166468896</c:v>
                </c:pt>
                <c:pt idx="15">
                  <c:v>8.3415836752607593</c:v>
                </c:pt>
                <c:pt idx="16">
                  <c:v>10.023366262238699</c:v>
                </c:pt>
                <c:pt idx="17">
                  <c:v>11.451053176791101</c:v>
                </c:pt>
                <c:pt idx="18">
                  <c:v>12.6033146815007</c:v>
                </c:pt>
                <c:pt idx="19">
                  <c:v>13.4632806770939</c:v>
                </c:pt>
                <c:pt idx="20">
                  <c:v>14.0170067697298</c:v>
                </c:pt>
                <c:pt idx="21">
                  <c:v>14.253890768394699</c:v>
                </c:pt>
                <c:pt idx="22">
                  <c:v>14.1694142824976</c:v>
                </c:pt>
                <c:pt idx="23">
                  <c:v>13.766816348840001</c:v>
                </c:pt>
                <c:pt idx="24">
                  <c:v>13.0550702778242</c:v>
                </c:pt>
                <c:pt idx="25">
                  <c:v>12.0443271433698</c:v>
                </c:pt>
                <c:pt idx="26">
                  <c:v>10.748347551397</c:v>
                </c:pt>
                <c:pt idx="27">
                  <c:v>9.1886147517587897</c:v>
                </c:pt>
                <c:pt idx="28">
                  <c:v>7.3902173521354202</c:v>
                </c:pt>
                <c:pt idx="29">
                  <c:v>5.38258913943426</c:v>
                </c:pt>
                <c:pt idx="30">
                  <c:v>3.2017462219764199</c:v>
                </c:pt>
                <c:pt idx="31">
                  <c:v>0.89240537170843703</c:v>
                </c:pt>
                <c:pt idx="32">
                  <c:v>-1.4963512600048701</c:v>
                </c:pt>
                <c:pt idx="33">
                  <c:v>-3.9116143572103099</c:v>
                </c:pt>
                <c:pt idx="34">
                  <c:v>-6.2994958011208704</c:v>
                </c:pt>
                <c:pt idx="35">
                  <c:v>-8.6076353124612499</c:v>
                </c:pt>
                <c:pt idx="36">
                  <c:v>-10.7843212566895</c:v>
                </c:pt>
                <c:pt idx="37">
                  <c:v>-12.7826775167918</c:v>
                </c:pt>
                <c:pt idx="38">
                  <c:v>-14.5668399292747</c:v>
                </c:pt>
                <c:pt idx="39">
                  <c:v>-16.108176362703698</c:v>
                </c:pt>
                <c:pt idx="40">
                  <c:v>-17.3822582102989</c:v>
                </c:pt>
                <c:pt idx="41">
                  <c:v>-18.369274635632301</c:v>
                </c:pt>
                <c:pt idx="42">
                  <c:v>-19.0559729320732</c:v>
                </c:pt>
                <c:pt idx="43">
                  <c:v>-19.436861983562199</c:v>
                </c:pt>
                <c:pt idx="44">
                  <c:v>-19.513681750318899</c:v>
                </c:pt>
                <c:pt idx="45">
                  <c:v>-19.295336878979999</c:v>
                </c:pt>
                <c:pt idx="46">
                  <c:v>-18.798752536738299</c:v>
                </c:pt>
                <c:pt idx="47">
                  <c:v>-18.0486055308806</c:v>
                </c:pt>
                <c:pt idx="48">
                  <c:v>-17.0772246134601</c:v>
                </c:pt>
                <c:pt idx="49">
                  <c:v>-15.920706368986901</c:v>
                </c:pt>
                <c:pt idx="50">
                  <c:v>-14.6183568227195</c:v>
                </c:pt>
                <c:pt idx="51">
                  <c:v>-13.2111951775489</c:v>
                </c:pt>
                <c:pt idx="52">
                  <c:v>-11.7415195143069</c:v>
                </c:pt>
                <c:pt idx="53">
                  <c:v>-10.2493332643638</c:v>
                </c:pt>
                <c:pt idx="54">
                  <c:v>-8.7736264301790197</c:v>
                </c:pt>
                <c:pt idx="55">
                  <c:v>-7.3525391698791696</c:v>
                </c:pt>
                <c:pt idx="56">
                  <c:v>-6.0200450272978703</c:v>
                </c:pt>
                <c:pt idx="57">
                  <c:v>-4.8038410066761399</c:v>
                </c:pt>
                <c:pt idx="58">
                  <c:v>-3.7225715566337398</c:v>
                </c:pt>
                <c:pt idx="59">
                  <c:v>-2.7822280981171201</c:v>
                </c:pt>
                <c:pt idx="60">
                  <c:v>-1.97682125489685</c:v>
                </c:pt>
                <c:pt idx="61">
                  <c:v>-1.2868373811303999</c:v>
                </c:pt>
                <c:pt idx="62">
                  <c:v>-0.67900062812502904</c:v>
                </c:pt>
                <c:pt idx="63">
                  <c:v>-0.108009013469495</c:v>
                </c:pt>
                <c:pt idx="64">
                  <c:v>0.48178239851709398</c:v>
                </c:pt>
                <c:pt idx="65">
                  <c:v>1.15431272247287</c:v>
                </c:pt>
                <c:pt idx="66">
                  <c:v>1.97599030905382</c:v>
                </c:pt>
                <c:pt idx="67">
                  <c:v>3.00897124337303</c:v>
                </c:pt>
                <c:pt idx="68">
                  <c:v>4.3114274263489403</c:v>
                </c:pt>
                <c:pt idx="69">
                  <c:v>5.9292100829920198</c:v>
                </c:pt>
                <c:pt idx="70">
                  <c:v>7.8841350932886796</c:v>
                </c:pt>
                <c:pt idx="71">
                  <c:v>10.170188229023299</c:v>
                </c:pt>
                <c:pt idx="72">
                  <c:v>12.7535388297915</c:v>
                </c:pt>
                <c:pt idx="73">
                  <c:v>15.575903742033301</c:v>
                </c:pt>
                <c:pt idx="74">
                  <c:v>18.557253117112499</c:v>
                </c:pt>
                <c:pt idx="75">
                  <c:v>21.590337914100001</c:v>
                </c:pt>
                <c:pt idx="76">
                  <c:v>24.538831355615699</c:v>
                </c:pt>
                <c:pt idx="77">
                  <c:v>27.251598009130099</c:v>
                </c:pt>
                <c:pt idx="78">
                  <c:v>29.571841835628799</c:v>
                </c:pt>
                <c:pt idx="79">
                  <c:v>31.350031231912599</c:v>
                </c:pt>
                <c:pt idx="80">
                  <c:v>32.457134097835798</c:v>
                </c:pt>
                <c:pt idx="81">
                  <c:v>32.790563660351701</c:v>
                </c:pt>
                <c:pt idx="82">
                  <c:v>32.279963582493401</c:v>
                </c:pt>
                <c:pt idx="83">
                  <c:v>30.891656428173501</c:v>
                </c:pt>
                <c:pt idx="84">
                  <c:v>28.633060996619001</c:v>
                </c:pt>
                <c:pt idx="85">
                  <c:v>25.559171259146702</c:v>
                </c:pt>
                <c:pt idx="86">
                  <c:v>21.776305310236602</c:v>
                </c:pt>
                <c:pt idx="87">
                  <c:v>17.431831801277198</c:v>
                </c:pt>
                <c:pt idx="88">
                  <c:v>12.6976357436642</c:v>
                </c:pt>
                <c:pt idx="89">
                  <c:v>7.76730497075829</c:v>
                </c:pt>
                <c:pt idx="90">
                  <c:v>2.84400449768706</c:v>
                </c:pt>
                <c:pt idx="91">
                  <c:v>-1.8842636503358801</c:v>
                </c:pt>
                <c:pt idx="92">
                  <c:v>-6.2567427009838097</c:v>
                </c:pt>
                <c:pt idx="93">
                  <c:v>-10.144464783518799</c:v>
                </c:pt>
                <c:pt idx="94">
                  <c:v>-13.447908749017801</c:v>
                </c:pt>
                <c:pt idx="95">
                  <c:v>-16.0991687497933</c:v>
                </c:pt>
                <c:pt idx="96">
                  <c:v>-18.0619827870755</c:v>
                </c:pt>
                <c:pt idx="97">
                  <c:v>-19.3283509316074</c:v>
                </c:pt>
                <c:pt idx="98">
                  <c:v>-19.9209607123368</c:v>
                </c:pt>
                <c:pt idx="99">
                  <c:v>-19.8880650786706</c:v>
                </c:pt>
                <c:pt idx="100">
                  <c:v>-19.2929300878003</c:v>
                </c:pt>
                <c:pt idx="101">
                  <c:v>-18.210072973935599</c:v>
                </c:pt>
                <c:pt idx="102">
                  <c:v>-16.719606302210899</c:v>
                </c:pt>
                <c:pt idx="103">
                  <c:v>-14.903461786199401</c:v>
                </c:pt>
                <c:pt idx="104">
                  <c:v>-12.8410090547367</c:v>
                </c:pt>
                <c:pt idx="105">
                  <c:v>-10.6060673092247</c:v>
                </c:pt>
                <c:pt idx="106">
                  <c:v>-8.2671473430392197</c:v>
                </c:pt>
                <c:pt idx="107">
                  <c:v>-5.88769126498525</c:v>
                </c:pt>
                <c:pt idx="108">
                  <c:v>-3.52211111333872</c:v>
                </c:pt>
                <c:pt idx="109">
                  <c:v>-1.2173307799125099</c:v>
                </c:pt>
                <c:pt idx="110">
                  <c:v>0.98570551993847799</c:v>
                </c:pt>
                <c:pt idx="111">
                  <c:v>3.0526861823880198</c:v>
                </c:pt>
                <c:pt idx="112">
                  <c:v>4.9564231415348798</c:v>
                </c:pt>
                <c:pt idx="113">
                  <c:v>6.6760920060138798</c:v>
                </c:pt>
                <c:pt idx="114">
                  <c:v>8.1943699633596907</c:v>
                </c:pt>
                <c:pt idx="115">
                  <c:v>9.4968244913802202</c:v>
                </c:pt>
                <c:pt idx="116">
                  <c:v>10.569964360715</c:v>
                </c:pt>
                <c:pt idx="117">
                  <c:v>11.4001362246221</c:v>
                </c:pt>
                <c:pt idx="118">
                  <c:v>11.9760123513396</c:v>
                </c:pt>
                <c:pt idx="119">
                  <c:v>12.290633188206</c:v>
                </c:pt>
                <c:pt idx="120">
                  <c:v>12.3414741508216</c:v>
                </c:pt>
                <c:pt idx="121">
                  <c:v>12.130201969320799</c:v>
                </c:pt>
                <c:pt idx="122">
                  <c:v>11.661659348592099</c:v>
                </c:pt>
                <c:pt idx="123">
                  <c:v>10.9440993234061</c:v>
                </c:pt>
                <c:pt idx="124">
                  <c:v>9.9902796416456194</c:v>
                </c:pt>
                <c:pt idx="125">
                  <c:v>8.8185586395569899</c:v>
                </c:pt>
                <c:pt idx="126">
                  <c:v>7.4482093322030902</c:v>
                </c:pt>
                <c:pt idx="127">
                  <c:v>5.8985474534901003</c:v>
                </c:pt>
                <c:pt idx="128">
                  <c:v>4.1929291555015</c:v>
                </c:pt>
                <c:pt idx="129">
                  <c:v>2.35818755385429</c:v>
                </c:pt>
                <c:pt idx="130">
                  <c:v>0.42426600096839501</c:v>
                </c:pt>
                <c:pt idx="131">
                  <c:v>-1.5718210767099099</c:v>
                </c:pt>
                <c:pt idx="132">
                  <c:v>-3.5911767276006001</c:v>
                </c:pt>
                <c:pt idx="133">
                  <c:v>-5.5952971493802304</c:v>
                </c:pt>
                <c:pt idx="134">
                  <c:v>-7.5413579624715297</c:v>
                </c:pt>
                <c:pt idx="135">
                  <c:v>-9.3810525686951198</c:v>
                </c:pt>
                <c:pt idx="136">
                  <c:v>-11.0695489222727</c:v>
                </c:pt>
                <c:pt idx="137">
                  <c:v>-12.5705657340072</c:v>
                </c:pt>
                <c:pt idx="138">
                  <c:v>-13.8589341242964</c:v>
                </c:pt>
                <c:pt idx="139">
                  <c:v>-14.917501600061099</c:v>
                </c:pt>
                <c:pt idx="140">
                  <c:v>-15.7362347041704</c:v>
                </c:pt>
                <c:pt idx="141">
                  <c:v>-16.314656768521299</c:v>
                </c:pt>
                <c:pt idx="142">
                  <c:v>-16.6543190425106</c:v>
                </c:pt>
                <c:pt idx="143">
                  <c:v>-16.7539995300715</c:v>
                </c:pt>
                <c:pt idx="144">
                  <c:v>-16.617323439562501</c:v>
                </c:pt>
                <c:pt idx="145">
                  <c:v>-16.2572304496037</c:v>
                </c:pt>
                <c:pt idx="146">
                  <c:v>-15.6923813310631</c:v>
                </c:pt>
                <c:pt idx="147">
                  <c:v>-14.9455559887774</c:v>
                </c:pt>
                <c:pt idx="148">
                  <c:v>-14.044764865969499</c:v>
                </c:pt>
                <c:pt idx="149">
                  <c:v>-13.024666105243901</c:v>
                </c:pt>
                <c:pt idx="150">
                  <c:v>-11.9220124263377</c:v>
                </c:pt>
                <c:pt idx="151">
                  <c:v>-10.770774126017701</c:v>
                </c:pt>
                <c:pt idx="152">
                  <c:v>-9.6020153399415502</c:v>
                </c:pt>
                <c:pt idx="153">
                  <c:v>-8.4461038335487508</c:v>
                </c:pt>
                <c:pt idx="154">
                  <c:v>-7.3308323522776604</c:v>
                </c:pt>
                <c:pt idx="155">
                  <c:v>-6.2810085992808604</c:v>
                </c:pt>
                <c:pt idx="156">
                  <c:v>-5.3188480479931997</c:v>
                </c:pt>
                <c:pt idx="157">
                  <c:v>-4.4585264988689897</c:v>
                </c:pt>
                <c:pt idx="158">
                  <c:v>-3.7043800706823302</c:v>
                </c:pt>
                <c:pt idx="159">
                  <c:v>-3.0504118138042098</c:v>
                </c:pt>
                <c:pt idx="160">
                  <c:v>-2.48097765126403</c:v>
                </c:pt>
                <c:pt idx="161">
                  <c:v>-1.9730814312309799</c:v>
                </c:pt>
                <c:pt idx="162">
                  <c:v>-1.4931529707441</c:v>
                </c:pt>
                <c:pt idx="163">
                  <c:v>-0.997671932321058</c:v>
                </c:pt>
                <c:pt idx="164">
                  <c:v>-0.43788558189408899</c:v>
                </c:pt>
                <c:pt idx="165">
                  <c:v>0.23649238935182901</c:v>
                </c:pt>
                <c:pt idx="166">
                  <c:v>1.07266587791698</c:v>
                </c:pt>
                <c:pt idx="167">
                  <c:v>2.1090863906611999</c:v>
                </c:pt>
                <c:pt idx="168">
                  <c:v>3.3754797311377698</c:v>
                </c:pt>
                <c:pt idx="169">
                  <c:v>4.8938604309518103</c:v>
                </c:pt>
                <c:pt idx="170">
                  <c:v>6.6762738240528599</c:v>
                </c:pt>
                <c:pt idx="171">
                  <c:v>8.7224092708515801</c:v>
                </c:pt>
                <c:pt idx="172">
                  <c:v>11.0148589190638</c:v>
                </c:pt>
                <c:pt idx="173">
                  <c:v>13.5230287762001</c:v>
                </c:pt>
                <c:pt idx="174">
                  <c:v>16.1993829820291</c:v>
                </c:pt>
                <c:pt idx="175">
                  <c:v>18.968718373292202</c:v>
                </c:pt>
                <c:pt idx="176">
                  <c:v>21.7256993245331</c:v>
                </c:pt>
                <c:pt idx="177">
                  <c:v>24.343456277141399</c:v>
                </c:pt>
                <c:pt idx="178">
                  <c:v>26.685497407988699</c:v>
                </c:pt>
                <c:pt idx="179">
                  <c:v>28.613385783174198</c:v>
                </c:pt>
                <c:pt idx="180">
                  <c:v>30.000804873794099</c:v>
                </c:pt>
                <c:pt idx="181">
                  <c:v>30.747429725562899</c:v>
                </c:pt>
                <c:pt idx="182">
                  <c:v>30.783459465283801</c:v>
                </c:pt>
                <c:pt idx="183">
                  <c:v>30.057577935537001</c:v>
                </c:pt>
                <c:pt idx="184">
                  <c:v>28.5419005534071</c:v>
                </c:pt>
                <c:pt idx="185">
                  <c:v>26.254194279492999</c:v>
                </c:pt>
                <c:pt idx="186">
                  <c:v>23.262769676060401</c:v>
                </c:pt>
                <c:pt idx="187">
                  <c:v>19.674526171904301</c:v>
                </c:pt>
                <c:pt idx="188">
                  <c:v>15.615432571900101</c:v>
                </c:pt>
                <c:pt idx="189">
                  <c:v>11.230698742708199</c:v>
                </c:pt>
                <c:pt idx="190">
                  <c:v>6.6816165532260001</c:v>
                </c:pt>
                <c:pt idx="191">
                  <c:v>2.1343995257599402</c:v>
                </c:pt>
                <c:pt idx="192">
                  <c:v>-2.24865317472065</c:v>
                </c:pt>
                <c:pt idx="193">
                  <c:v>-6.3167911727877399</c:v>
                </c:pt>
                <c:pt idx="194">
                  <c:v>-9.9341962196819207</c:v>
                </c:pt>
                <c:pt idx="195">
                  <c:v>-12.9945411377919</c:v>
                </c:pt>
                <c:pt idx="196">
                  <c:v>-15.428905278586701</c:v>
                </c:pt>
                <c:pt idx="197">
                  <c:v>-17.198420997163002</c:v>
                </c:pt>
                <c:pt idx="198">
                  <c:v>-18.296843228505701</c:v>
                </c:pt>
                <c:pt idx="199">
                  <c:v>-18.754571009022701</c:v>
                </c:pt>
                <c:pt idx="200">
                  <c:v>-18.623241331037899</c:v>
                </c:pt>
                <c:pt idx="201">
                  <c:v>-17.969480013328699</c:v>
                </c:pt>
                <c:pt idx="202">
                  <c:v>-16.872581919774898</c:v>
                </c:pt>
                <c:pt idx="203">
                  <c:v>-15.4169847162414</c:v>
                </c:pt>
                <c:pt idx="204">
                  <c:v>-13.6836403691385</c:v>
                </c:pt>
                <c:pt idx="205">
                  <c:v>-11.746087538785201</c:v>
                </c:pt>
                <c:pt idx="206">
                  <c:v>-9.6708679099494699</c:v>
                </c:pt>
                <c:pt idx="207">
                  <c:v>-7.5175803651782598</c:v>
                </c:pt>
                <c:pt idx="208">
                  <c:v>-5.3395417775132401</c:v>
                </c:pt>
                <c:pt idx="209">
                  <c:v>-3.1850663376651802</c:v>
                </c:pt>
                <c:pt idx="210">
                  <c:v>-1.0961677187669101</c:v>
                </c:pt>
                <c:pt idx="211">
                  <c:v>0.89381486423843903</c:v>
                </c:pt>
                <c:pt idx="212">
                  <c:v>2.7615342043358999</c:v>
                </c:pt>
                <c:pt idx="213">
                  <c:v>4.4896769305074598</c:v>
                </c:pt>
                <c:pt idx="214">
                  <c:v>6.0610917528849599</c:v>
                </c:pt>
                <c:pt idx="215">
                  <c:v>7.4594723053874903</c:v>
                </c:pt>
                <c:pt idx="216">
                  <c:v>8.6706049441272395</c:v>
                </c:pt>
                <c:pt idx="217">
                  <c:v>9.6835217541762706</c:v>
                </c:pt>
                <c:pt idx="218">
                  <c:v>10.490438244757099</c:v>
                </c:pt>
                <c:pt idx="219">
                  <c:v>11.083964728829701</c:v>
                </c:pt>
                <c:pt idx="220">
                  <c:v>11.4555321115384</c:v>
                </c:pt>
                <c:pt idx="221">
                  <c:v>11.598000064141001</c:v>
                </c:pt>
                <c:pt idx="222">
                  <c:v>11.5075939602371</c:v>
                </c:pt>
                <c:pt idx="223">
                  <c:v>11.1819574651</c:v>
                </c:pt>
                <c:pt idx="224">
                  <c:v>10.620114765723001</c:v>
                </c:pt>
                <c:pt idx="225">
                  <c:v>9.8241806118746098</c:v>
                </c:pt>
                <c:pt idx="226">
                  <c:v>8.8010839321719807</c:v>
                </c:pt>
                <c:pt idx="227">
                  <c:v>7.5627782739043399</c:v>
                </c:pt>
                <c:pt idx="228">
                  <c:v>6.1264322975793597</c:v>
                </c:pt>
                <c:pt idx="229">
                  <c:v>4.5187202660100496</c:v>
                </c:pt>
                <c:pt idx="230">
                  <c:v>2.7735800880335701</c:v>
                </c:pt>
                <c:pt idx="231">
                  <c:v>0.92783105103826002</c:v>
                </c:pt>
                <c:pt idx="232">
                  <c:v>-0.98206314876807899</c:v>
                </c:pt>
                <c:pt idx="233">
                  <c:v>-2.9184611996096299</c:v>
                </c:pt>
                <c:pt idx="234">
                  <c:v>-4.8468914367607798</c:v>
                </c:pt>
                <c:pt idx="235">
                  <c:v>-6.7394325024030399</c:v>
                </c:pt>
                <c:pt idx="236">
                  <c:v>-8.5652601683359908</c:v>
                </c:pt>
                <c:pt idx="237">
                  <c:v>-10.287605441199601</c:v>
                </c:pt>
                <c:pt idx="238">
                  <c:v>-11.868703738334901</c:v>
                </c:pt>
                <c:pt idx="239">
                  <c:v>-13.273408619931701</c:v>
                </c:pt>
                <c:pt idx="240">
                  <c:v>-14.4704535714495</c:v>
                </c:pt>
                <c:pt idx="241">
                  <c:v>-15.439705600799099</c:v>
                </c:pt>
                <c:pt idx="242">
                  <c:v>-16.178293941783199</c:v>
                </c:pt>
                <c:pt idx="243">
                  <c:v>-16.688766334272199</c:v>
                </c:pt>
                <c:pt idx="244">
                  <c:v>-16.971525387653699</c:v>
                </c:pt>
                <c:pt idx="245">
                  <c:v>-17.026970386458402</c:v>
                </c:pt>
                <c:pt idx="246">
                  <c:v>-16.8584674914053</c:v>
                </c:pt>
                <c:pt idx="247">
                  <c:v>-16.472297037530701</c:v>
                </c:pt>
                <c:pt idx="248">
                  <c:v>-15.879157561128199</c:v>
                </c:pt>
                <c:pt idx="249">
                  <c:v>-15.0954863303115</c:v>
                </c:pt>
                <c:pt idx="250">
                  <c:v>-14.1435075436803</c:v>
                </c:pt>
                <c:pt idx="251">
                  <c:v>-13.0504559382687</c:v>
                </c:pt>
                <c:pt idx="252">
                  <c:v>-11.849467624331</c:v>
                </c:pt>
                <c:pt idx="253">
                  <c:v>-10.5774334344437</c:v>
                </c:pt>
                <c:pt idx="254">
                  <c:v>-9.2748611972060697</c:v>
                </c:pt>
                <c:pt idx="255">
                  <c:v>-7.9846493234893501</c:v>
                </c:pt>
                <c:pt idx="256">
                  <c:v>-6.7468360002580301</c:v>
                </c:pt>
                <c:pt idx="257">
                  <c:v>-5.5941920150511999</c:v>
                </c:pt>
                <c:pt idx="258">
                  <c:v>-4.5490744397162199</c:v>
                </c:pt>
                <c:pt idx="259">
                  <c:v>-3.6260986597393599</c:v>
                </c:pt>
                <c:pt idx="260">
                  <c:v>-2.8337137697075399</c:v>
                </c:pt>
                <c:pt idx="261">
                  <c:v>-2.16900801974767</c:v>
                </c:pt>
                <c:pt idx="262">
                  <c:v>-1.6130675712362501</c:v>
                </c:pt>
                <c:pt idx="263">
                  <c:v>-1.13133904321215</c:v>
                </c:pt>
                <c:pt idx="264">
                  <c:v>-0.674597866545528</c:v>
                </c:pt>
                <c:pt idx="265">
                  <c:v>-0.18103323161080101</c:v>
                </c:pt>
                <c:pt idx="266">
                  <c:v>0.41966267327599199</c:v>
                </c:pt>
                <c:pt idx="267">
                  <c:v>1.19994619796324</c:v>
                </c:pt>
                <c:pt idx="268">
                  <c:v>2.22736394013529</c:v>
                </c:pt>
                <c:pt idx="269">
                  <c:v>3.55706489288989</c:v>
                </c:pt>
                <c:pt idx="270">
                  <c:v>5.2264475188654602</c:v>
                </c:pt>
                <c:pt idx="271">
                  <c:v>7.2577802591187899</c:v>
                </c:pt>
                <c:pt idx="272">
                  <c:v>9.6584110414212798</c:v>
                </c:pt>
                <c:pt idx="273">
                  <c:v>12.4111664483037</c:v>
                </c:pt>
                <c:pt idx="274">
                  <c:v>15.462841388576599</c:v>
                </c:pt>
                <c:pt idx="275">
                  <c:v>18.723697642268402</c:v>
                </c:pt>
                <c:pt idx="276">
                  <c:v>22.071759804120799</c:v>
                </c:pt>
                <c:pt idx="277">
                  <c:v>25.360066567134599</c:v>
                </c:pt>
                <c:pt idx="278">
                  <c:v>28.424080973096402</c:v>
                </c:pt>
                <c:pt idx="279">
                  <c:v>31.094526961470098</c:v>
                </c:pt>
                <c:pt idx="280">
                  <c:v>33.205497734459598</c:v>
                </c:pt>
                <c:pt idx="281">
                  <c:v>34.598174253982997</c:v>
                </c:pt>
                <c:pt idx="282">
                  <c:v>35.129249745185398</c:v>
                </c:pt>
                <c:pt idx="283">
                  <c:v>34.689572664346301</c:v>
                </c:pt>
                <c:pt idx="284">
                  <c:v>33.222561536731803</c:v>
                </c:pt>
                <c:pt idx="285">
                  <c:v>30.7417153441876</c:v>
                </c:pt>
                <c:pt idx="286">
                  <c:v>27.3301104431631</c:v>
                </c:pt>
                <c:pt idx="287">
                  <c:v>23.117387930200199</c:v>
                </c:pt>
                <c:pt idx="288">
                  <c:v>18.2725347114363</c:v>
                </c:pt>
                <c:pt idx="289">
                  <c:v>13.0057233119242</c:v>
                </c:pt>
                <c:pt idx="290">
                  <c:v>7.5417904840504297</c:v>
                </c:pt>
                <c:pt idx="291">
                  <c:v>2.1040823109060298</c:v>
                </c:pt>
                <c:pt idx="292">
                  <c:v>-3.0906786121671699</c:v>
                </c:pt>
                <c:pt idx="293">
                  <c:v>-7.8492901056506303</c:v>
                </c:pt>
                <c:pt idx="294">
                  <c:v>-12.0194524657509</c:v>
                </c:pt>
                <c:pt idx="295">
                  <c:v>-15.4878883098503</c:v>
                </c:pt>
                <c:pt idx="296">
                  <c:v>-18.176992225040301</c:v>
                </c:pt>
                <c:pt idx="297">
                  <c:v>-20.051802939024199</c:v>
                </c:pt>
                <c:pt idx="298">
                  <c:v>-21.123115690243999</c:v>
                </c:pt>
                <c:pt idx="299">
                  <c:v>-21.436581388595101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90-4F37-B48B-1ADDCCADB5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547584"/>
        <c:axId val="222874608"/>
      </c:lineChart>
      <c:catAx>
        <c:axId val="9154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222874608"/>
        <c:crosses val="autoZero"/>
        <c:auto val="1"/>
        <c:lblAlgn val="ctr"/>
        <c:lblOffset val="100"/>
        <c:tickLblSkip val="100"/>
        <c:noMultiLvlLbl val="0"/>
      </c:catAx>
      <c:valAx>
        <c:axId val="222874608"/>
        <c:scaling>
          <c:orientation val="minMax"/>
          <c:max val="1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9154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Baskerville Old Face" panose="02020602080505020303" pitchFamily="18" charset="0"/>
        </a:defRPr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hu-HU" sz="1200" b="0" i="0" u="none" strike="noStrike" kern="1200" spc="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r>
              <a:rPr lang="hu-HU"/>
              <a:t>G1y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u-HU" sz="1200" b="0" i="0" u="none" strike="noStrike" kern="1200" spc="0" baseline="0">
              <a:solidFill>
                <a:schemeClr val="tx1"/>
              </a:solidFill>
              <a:latin typeface="Baskerville Old Face" panose="02020602080505020303" pitchFamily="18" charset="0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ubpkk!$C$1</c:f>
              <c:strCache>
                <c:ptCount val="1"/>
                <c:pt idx="0">
                  <c:v>G1y</c:v>
                </c:pt>
              </c:strCache>
            </c:strRef>
          </c:tx>
          <c:spPr>
            <a:ln w="19050" cap="rnd">
              <a:solidFill>
                <a:schemeClr val="bg2">
                  <a:lumMod val="25000"/>
                </a:schemeClr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ubpkk!$D:$D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1.6206541832813099</c:v>
                  </c:pt>
                  <c:pt idx="2">
                    <c:v>1.25406068051032</c:v>
                  </c:pt>
                  <c:pt idx="3">
                    <c:v>0.94890738124907104</c:v>
                  </c:pt>
                  <c:pt idx="4">
                    <c:v>0.71569154863127005</c:v>
                  </c:pt>
                  <c:pt idx="5">
                    <c:v>0.55901778836666904</c:v>
                  </c:pt>
                  <c:pt idx="6">
                    <c:v>0.46718683783362103</c:v>
                  </c:pt>
                  <c:pt idx="7">
                    <c:v>0.41192716799476797</c:v>
                  </c:pt>
                  <c:pt idx="8">
                    <c:v>0.36450504125713001</c:v>
                  </c:pt>
                  <c:pt idx="9">
                    <c:v>0.31002406847925301</c:v>
                  </c:pt>
                  <c:pt idx="10">
                    <c:v>0.25127005503976502</c:v>
                  </c:pt>
                  <c:pt idx="11">
                    <c:v>0.21260729632869299</c:v>
                  </c:pt>
                  <c:pt idx="12">
                    <c:v>0.234451958285919</c:v>
                  </c:pt>
                  <c:pt idx="13">
                    <c:v>0.320334233571057</c:v>
                  </c:pt>
                  <c:pt idx="14">
                    <c:v>0.44219675964074201</c:v>
                  </c:pt>
                  <c:pt idx="15">
                    <c:v>0.58425786580990702</c:v>
                  </c:pt>
                  <c:pt idx="16">
                    <c:v>0.74274215752599904</c:v>
                  </c:pt>
                  <c:pt idx="17">
                    <c:v>0.91688724121098097</c:v>
                  </c:pt>
                  <c:pt idx="18">
                    <c:v>1.1066160274410799</c:v>
                  </c:pt>
                  <c:pt idx="19">
                    <c:v>1.31109027430681</c:v>
                  </c:pt>
                  <c:pt idx="20">
                    <c:v>1.52719444070139</c:v>
                  </c:pt>
                  <c:pt idx="21">
                    <c:v>1.74963308190041</c:v>
                  </c:pt>
                  <c:pt idx="22">
                    <c:v>1.9709689527286101</c:v>
                  </c:pt>
                  <c:pt idx="23">
                    <c:v>2.1829237106749599</c:v>
                  </c:pt>
                  <c:pt idx="24">
                    <c:v>2.3777864737140701</c:v>
                  </c:pt>
                  <c:pt idx="25">
                    <c:v>2.5505564935942902</c:v>
                  </c:pt>
                  <c:pt idx="26">
                    <c:v>2.6997559365306101</c:v>
                  </c:pt>
                  <c:pt idx="27">
                    <c:v>2.8260443350786502</c:v>
                  </c:pt>
                  <c:pt idx="28">
                    <c:v>2.93031239454923</c:v>
                  </c:pt>
                  <c:pt idx="29">
                    <c:v>3.0128258006038799</c:v>
                  </c:pt>
                  <c:pt idx="30">
                    <c:v>3.0735817630584701</c:v>
                  </c:pt>
                  <c:pt idx="31">
                    <c:v>3.1124288538011502</c:v>
                  </c:pt>
                  <c:pt idx="32">
                    <c:v>3.1296410764603402</c:v>
                  </c:pt>
                  <c:pt idx="33">
                    <c:v>3.1252279221617401</c:v>
                  </c:pt>
                  <c:pt idx="34">
                    <c:v>3.1002577876516999</c:v>
                  </c:pt>
                  <c:pt idx="35">
                    <c:v>3.0577008954716298</c:v>
                  </c:pt>
                  <c:pt idx="36">
                    <c:v>3.0012974888833499</c:v>
                  </c:pt>
                  <c:pt idx="37">
                    <c:v>2.9344572980349</c:v>
                  </c:pt>
                  <c:pt idx="38">
                    <c:v>2.8599100783242402</c:v>
                  </c:pt>
                  <c:pt idx="39">
                    <c:v>2.7798453707528301</c:v>
                  </c:pt>
                  <c:pt idx="40">
                    <c:v>2.6975776592086702</c:v>
                  </c:pt>
                  <c:pt idx="41">
                    <c:v>2.6165885531570399</c:v>
                  </c:pt>
                  <c:pt idx="42">
                    <c:v>2.5401084677801302</c:v>
                  </c:pt>
                  <c:pt idx="43">
                    <c:v>2.4722674588501201</c:v>
                  </c:pt>
                  <c:pt idx="44">
                    <c:v>2.4154858254387599</c:v>
                  </c:pt>
                  <c:pt idx="45">
                    <c:v>2.3705666363838702</c:v>
                  </c:pt>
                  <c:pt idx="46">
                    <c:v>2.3379521574435702</c:v>
                  </c:pt>
                  <c:pt idx="47">
                    <c:v>2.31538958609885</c:v>
                  </c:pt>
                  <c:pt idx="48">
                    <c:v>2.30051221609556</c:v>
                  </c:pt>
                  <c:pt idx="49">
                    <c:v>2.2925619899824698</c:v>
                  </c:pt>
                  <c:pt idx="50">
                    <c:v>2.2924860767225801</c:v>
                  </c:pt>
                  <c:pt idx="51">
                    <c:v>2.3018593675654002</c:v>
                  </c:pt>
                  <c:pt idx="52">
                    <c:v>2.32106680405085</c:v>
                  </c:pt>
                  <c:pt idx="53">
                    <c:v>2.34772003845741</c:v>
                  </c:pt>
                  <c:pt idx="54">
                    <c:v>2.3749768532982798</c:v>
                  </c:pt>
                  <c:pt idx="55">
                    <c:v>2.39339065378813</c:v>
                  </c:pt>
                  <c:pt idx="56">
                    <c:v>2.3942849977250802</c:v>
                  </c:pt>
                  <c:pt idx="57">
                    <c:v>2.3718302972149199</c:v>
                  </c:pt>
                  <c:pt idx="58">
                    <c:v>2.3244116345122401</c:v>
                  </c:pt>
                  <c:pt idx="59">
                    <c:v>2.2555029744583699</c:v>
                  </c:pt>
                  <c:pt idx="60">
                    <c:v>2.17466732798359</c:v>
                  </c:pt>
                  <c:pt idx="61">
                    <c:v>2.0951774872634101</c:v>
                  </c:pt>
                  <c:pt idx="62">
                    <c:v>2.0321729401770798</c:v>
                  </c:pt>
                  <c:pt idx="63">
                    <c:v>2.0013781201738499</c:v>
                  </c:pt>
                  <c:pt idx="64">
                    <c:v>2.0148016536031701</c:v>
                  </c:pt>
                  <c:pt idx="65">
                    <c:v>2.0765975989413201</c:v>
                  </c:pt>
                  <c:pt idx="66">
                    <c:v>2.1811003389365302</c:v>
                  </c:pt>
                  <c:pt idx="67">
                    <c:v>2.3152255303064</c:v>
                  </c:pt>
                  <c:pt idx="68">
                    <c:v>2.4651080684282398</c:v>
                  </c:pt>
                  <c:pt idx="69">
                    <c:v>2.6183221692200802</c:v>
                  </c:pt>
                  <c:pt idx="70">
                    <c:v>2.76550374652127</c:v>
                  </c:pt>
                  <c:pt idx="71">
                    <c:v>2.90246851612075</c:v>
                  </c:pt>
                  <c:pt idx="72">
                    <c:v>3.0304728705073201</c:v>
                  </c:pt>
                  <c:pt idx="73">
                    <c:v>3.1540613200063499</c:v>
                  </c:pt>
                  <c:pt idx="74">
                    <c:v>3.2774105231552699</c:v>
                  </c:pt>
                  <c:pt idx="75">
                    <c:v>3.4025057990209699</c:v>
                  </c:pt>
                  <c:pt idx="76">
                    <c:v>3.5287422804411199</c:v>
                  </c:pt>
                  <c:pt idx="77">
                    <c:v>3.6538903858609002</c:v>
                  </c:pt>
                  <c:pt idx="78">
                    <c:v>3.7801703137256002</c:v>
                  </c:pt>
                  <c:pt idx="79">
                    <c:v>3.9150534099037801</c:v>
                  </c:pt>
                  <c:pt idx="80">
                    <c:v>4.0657633755021996</c:v>
                  </c:pt>
                  <c:pt idx="81">
                    <c:v>4.2319600321364401</c:v>
                  </c:pt>
                  <c:pt idx="82">
                    <c:v>4.4073917922304098</c:v>
                  </c:pt>
                  <c:pt idx="83">
                    <c:v>4.5874947547933198</c:v>
                  </c:pt>
                  <c:pt idx="84">
                    <c:v>4.7699007585119997</c:v>
                  </c:pt>
                  <c:pt idx="85">
                    <c:v>4.9489657759407901</c:v>
                  </c:pt>
                  <c:pt idx="86">
                    <c:v>5.1106330064026197</c:v>
                  </c:pt>
                  <c:pt idx="87">
                    <c:v>5.2344741532232399</c:v>
                  </c:pt>
                  <c:pt idx="88">
                    <c:v>5.2982861608381002</c:v>
                  </c:pt>
                  <c:pt idx="89">
                    <c:v>5.2817729345432998</c:v>
                  </c:pt>
                  <c:pt idx="90">
                    <c:v>5.17028405750548</c:v>
                  </c:pt>
                  <c:pt idx="91">
                    <c:v>4.9589168487670996</c:v>
                  </c:pt>
                  <c:pt idx="92">
                    <c:v>4.6559339412252996</c:v>
                  </c:pt>
                  <c:pt idx="93">
                    <c:v>4.2796790138381704</c:v>
                  </c:pt>
                  <c:pt idx="94">
                    <c:v>3.8574636875455401</c:v>
                  </c:pt>
                  <c:pt idx="95">
                    <c:v>3.4220088294345898</c:v>
                  </c:pt>
                  <c:pt idx="96">
                    <c:v>3.0047272408183998</c:v>
                  </c:pt>
                  <c:pt idx="97">
                    <c:v>2.6309052210774002</c:v>
                  </c:pt>
                  <c:pt idx="98">
                    <c:v>2.3159497326516898</c:v>
                  </c:pt>
                  <c:pt idx="99">
                    <c:v>2.0645949393054899</c:v>
                  </c:pt>
                  <c:pt idx="100">
                    <c:v>1.8692261079700001</c:v>
                  </c:pt>
                  <c:pt idx="101">
                    <c:v>1.71126717041605</c:v>
                  </c:pt>
                  <c:pt idx="102">
                    <c:v>1.56896588460171</c:v>
                  </c:pt>
                  <c:pt idx="103">
                    <c:v>1.42523337845911</c:v>
                  </c:pt>
                  <c:pt idx="104">
                    <c:v>1.2700884911996</c:v>
                  </c:pt>
                  <c:pt idx="105">
                    <c:v>1.10062289573544</c:v>
                  </c:pt>
                  <c:pt idx="106">
                    <c:v>0.92031441539218894</c:v>
                  </c:pt>
                  <c:pt idx="107">
                    <c:v>0.73824381604314804</c:v>
                  </c:pt>
                  <c:pt idx="108">
                    <c:v>0.56560602852198205</c:v>
                  </c:pt>
                  <c:pt idx="109">
                    <c:v>0.41483205153526598</c:v>
                  </c:pt>
                  <c:pt idx="110">
                    <c:v>0.30309880169060199</c:v>
                  </c:pt>
                  <c:pt idx="111">
                    <c:v>0.25726060506176601</c:v>
                  </c:pt>
                  <c:pt idx="112">
                    <c:v>0.29260578414548499</c:v>
                  </c:pt>
                  <c:pt idx="113">
                    <c:v>0.38550283406522601</c:v>
                  </c:pt>
                  <c:pt idx="114">
                    <c:v>0.51298391596164505</c:v>
                  </c:pt>
                  <c:pt idx="115">
                    <c:v>0.66722821040733804</c:v>
                  </c:pt>
                  <c:pt idx="116">
                    <c:v>0.84463300545942099</c:v>
                  </c:pt>
                  <c:pt idx="117">
                    <c:v>1.04219494316218</c:v>
                  </c:pt>
                  <c:pt idx="118">
                    <c:v>1.2556222435361999</c:v>
                  </c:pt>
                  <c:pt idx="119">
                    <c:v>1.4785780348305499</c:v>
                  </c:pt>
                  <c:pt idx="120">
                    <c:v>1.70342304877218</c:v>
                  </c:pt>
                  <c:pt idx="121">
                    <c:v>1.9226152518113699</c:v>
                  </c:pt>
                  <c:pt idx="122">
                    <c:v>2.1270733293725201</c:v>
                  </c:pt>
                  <c:pt idx="123">
                    <c:v>2.3085073729926999</c:v>
                  </c:pt>
                  <c:pt idx="124">
                    <c:v>2.4620735780284702</c:v>
                  </c:pt>
                  <c:pt idx="125">
                    <c:v>2.5863140601339998</c:v>
                  </c:pt>
                  <c:pt idx="126">
                    <c:v>2.6814842359249802</c:v>
                  </c:pt>
                  <c:pt idx="127">
                    <c:v>2.7506022662622298</c:v>
                  </c:pt>
                  <c:pt idx="128">
                    <c:v>2.7976017590754698</c:v>
                  </c:pt>
                  <c:pt idx="129">
                    <c:v>2.8243004430218202</c:v>
                  </c:pt>
                  <c:pt idx="130">
                    <c:v>2.8297038332487001</c:v>
                  </c:pt>
                  <c:pt idx="131">
                    <c:v>2.8109228155210499</c:v>
                  </c:pt>
                  <c:pt idx="132">
                    <c:v>2.76376472306187</c:v>
                  </c:pt>
                  <c:pt idx="133">
                    <c:v>2.6863232069434702</c:v>
                  </c:pt>
                  <c:pt idx="134">
                    <c:v>2.57957252662866</c:v>
                  </c:pt>
                  <c:pt idx="135">
                    <c:v>2.4465982201829899</c:v>
                  </c:pt>
                  <c:pt idx="136">
                    <c:v>2.2922910057426602</c:v>
                  </c:pt>
                  <c:pt idx="137">
                    <c:v>2.12555892802252</c:v>
                  </c:pt>
                  <c:pt idx="138">
                    <c:v>1.9606986217231901</c:v>
                  </c:pt>
                  <c:pt idx="139">
                    <c:v>1.81423346248002</c:v>
                  </c:pt>
                  <c:pt idx="140">
                    <c:v>1.70425812111011</c:v>
                  </c:pt>
                  <c:pt idx="141">
                    <c:v>1.6474753161437901</c:v>
                  </c:pt>
                  <c:pt idx="142">
                    <c:v>1.65431981990917</c:v>
                  </c:pt>
                  <c:pt idx="143">
                    <c:v>1.7233677072376801</c:v>
                  </c:pt>
                  <c:pt idx="144">
                    <c:v>1.8391250620863699</c:v>
                  </c:pt>
                  <c:pt idx="145">
                    <c:v>1.97871007346669</c:v>
                  </c:pt>
                  <c:pt idx="146">
                    <c:v>2.1202764104049399</c:v>
                  </c:pt>
                  <c:pt idx="147">
                    <c:v>2.2458891981648601</c:v>
                  </c:pt>
                  <c:pt idx="148">
                    <c:v>2.3429571448408102</c:v>
                  </c:pt>
                  <c:pt idx="149">
                    <c:v>2.4033436343147798</c:v>
                  </c:pt>
                  <c:pt idx="150">
                    <c:v>2.42127130108724</c:v>
                  </c:pt>
                  <c:pt idx="151">
                    <c:v>2.3948869834745898</c:v>
                  </c:pt>
                  <c:pt idx="152">
                    <c:v>2.3262265463229999</c:v>
                  </c:pt>
                  <c:pt idx="153">
                    <c:v>2.2207604478710001</c:v>
                  </c:pt>
                  <c:pt idx="154">
                    <c:v>2.0869757503862698</c:v>
                  </c:pt>
                  <c:pt idx="155">
                    <c:v>1.93712097644595</c:v>
                  </c:pt>
                  <c:pt idx="156">
                    <c:v>1.7883861498788101</c:v>
                  </c:pt>
                  <c:pt idx="157">
                    <c:v>1.6626715582598499</c:v>
                  </c:pt>
                  <c:pt idx="158">
                    <c:v>1.5842800972467901</c:v>
                  </c:pt>
                  <c:pt idx="159">
                    <c:v>1.5737575991994599</c:v>
                  </c:pt>
                  <c:pt idx="160">
                    <c:v>1.63789788225152</c:v>
                  </c:pt>
                  <c:pt idx="161">
                    <c:v>1.76577340525306</c:v>
                  </c:pt>
                  <c:pt idx="162">
                    <c:v>1.93615384826868</c:v>
                  </c:pt>
                  <c:pt idx="163">
                    <c:v>2.1269888889983402</c:v>
                  </c:pt>
                  <c:pt idx="164">
                    <c:v>2.3188529696778999</c:v>
                  </c:pt>
                  <c:pt idx="165">
                    <c:v>2.4951442254724299</c:v>
                  </c:pt>
                  <c:pt idx="166">
                    <c:v>2.6419862804559302</c:v>
                  </c:pt>
                  <c:pt idx="167">
                    <c:v>2.74904524352017</c:v>
                  </c:pt>
                  <c:pt idx="168">
                    <c:v>2.8118265484770602</c:v>
                  </c:pt>
                  <c:pt idx="169">
                    <c:v>2.8339532337759499</c:v>
                  </c:pt>
                  <c:pt idx="170">
                    <c:v>2.8260466438687599</c:v>
                  </c:pt>
                  <c:pt idx="171">
                    <c:v>2.8039011791229802</c:v>
                  </c:pt>
                  <c:pt idx="172">
                    <c:v>2.7868649181182401</c:v>
                  </c:pt>
                  <c:pt idx="173">
                    <c:v>2.7957465377331099</c:v>
                  </c:pt>
                  <c:pt idx="174">
                    <c:v>2.85021166247274</c:v>
                  </c:pt>
                  <c:pt idx="175">
                    <c:v>2.96359329712734</c:v>
                  </c:pt>
                  <c:pt idx="176">
                    <c:v>3.13893679270232</c:v>
                  </c:pt>
                  <c:pt idx="177">
                    <c:v>3.3680470368919102</c:v>
                  </c:pt>
                  <c:pt idx="178">
                    <c:v>3.6305832310021202</c:v>
                  </c:pt>
                  <c:pt idx="179">
                    <c:v>3.9007939260662301</c:v>
                  </c:pt>
                  <c:pt idx="180">
                    <c:v>4.1544511266040098</c:v>
                  </c:pt>
                  <c:pt idx="181">
                    <c:v>4.3698527860518199</c:v>
                  </c:pt>
                  <c:pt idx="182">
                    <c:v>4.5281993728971104</c:v>
                  </c:pt>
                  <c:pt idx="183">
                    <c:v>4.6173757564586104</c:v>
                  </c:pt>
                  <c:pt idx="184">
                    <c:v>4.63841799586063</c:v>
                  </c:pt>
                  <c:pt idx="185">
                    <c:v>4.60377221510912</c:v>
                  </c:pt>
                  <c:pt idx="186">
                    <c:v>4.5286327221034197</c:v>
                  </c:pt>
                  <c:pt idx="187">
                    <c:v>4.42726522031138</c:v>
                  </c:pt>
                  <c:pt idx="188">
                    <c:v>4.3117109088461296</c:v>
                  </c:pt>
                  <c:pt idx="189">
                    <c:v>4.1912435921642404</c:v>
                  </c:pt>
                  <c:pt idx="190">
                    <c:v>4.0718524531619202</c:v>
                  </c:pt>
                  <c:pt idx="191">
                    <c:v>3.9590554676036902</c:v>
                  </c:pt>
                  <c:pt idx="192">
                    <c:v>3.8570357296559101</c:v>
                  </c:pt>
                  <c:pt idx="193">
                    <c:v>3.7643735800255298</c:v>
                  </c:pt>
                  <c:pt idx="194">
                    <c:v>3.6742109926105599</c:v>
                  </c:pt>
                  <c:pt idx="195">
                    <c:v>3.57499933219301</c:v>
                  </c:pt>
                  <c:pt idx="196">
                    <c:v>3.45391491615973</c:v>
                  </c:pt>
                  <c:pt idx="197">
                    <c:v>3.3016488227018699</c:v>
                  </c:pt>
                  <c:pt idx="198">
                    <c:v>3.11492146421228</c:v>
                  </c:pt>
                  <c:pt idx="199">
                    <c:v>2.8962618718169102</c:v>
                  </c:pt>
                  <c:pt idx="200">
                    <c:v>2.6512398401539401</c:v>
                  </c:pt>
                  <c:pt idx="201">
                    <c:v>2.3876161919669201</c:v>
                  </c:pt>
                  <c:pt idx="202">
                    <c:v>2.11406689543489</c:v>
                  </c:pt>
                  <c:pt idx="203">
                    <c:v>1.83893946895005</c:v>
                  </c:pt>
                  <c:pt idx="204">
                    <c:v>1.56846475791916</c:v>
                  </c:pt>
                  <c:pt idx="205">
                    <c:v>1.3072403744613601</c:v>
                  </c:pt>
                  <c:pt idx="206">
                    <c:v>1.0605881786872999</c:v>
                  </c:pt>
                  <c:pt idx="207">
                    <c:v>0.83604872999211399</c:v>
                  </c:pt>
                  <c:pt idx="208">
                    <c:v>0.64196055651402595</c:v>
                  </c:pt>
                  <c:pt idx="209">
                    <c:v>0.48903280607784799</c:v>
                  </c:pt>
                  <c:pt idx="210">
                    <c:v>0.39201923940611599</c:v>
                  </c:pt>
                  <c:pt idx="211">
                    <c:v>0.361290655466382</c:v>
                  </c:pt>
                  <c:pt idx="212">
                    <c:v>0.38527130034770002</c:v>
                  </c:pt>
                  <c:pt idx="213">
                    <c:v>0.43863283962295302</c:v>
                  </c:pt>
                  <c:pt idx="214">
                    <c:v>0.50411910508990998</c:v>
                  </c:pt>
                  <c:pt idx="215">
                    <c:v>0.57568512513077597</c:v>
                  </c:pt>
                  <c:pt idx="216">
                    <c:v>0.65229541452814499</c:v>
                  </c:pt>
                  <c:pt idx="217">
                    <c:v>0.73516520215227599</c:v>
                  </c:pt>
                  <c:pt idx="218">
                    <c:v>0.82619351302064303</c:v>
                  </c:pt>
                  <c:pt idx="219">
                    <c:v>0.92739015907686295</c:v>
                  </c:pt>
                  <c:pt idx="220">
                    <c:v>1.0411205679827</c:v>
                  </c:pt>
                  <c:pt idx="221">
                    <c:v>1.1687475989665299</c:v>
                  </c:pt>
                  <c:pt idx="222">
                    <c:v>1.3099466247000899</c:v>
                  </c:pt>
                  <c:pt idx="223">
                    <c:v>1.4641600742477301</c:v>
                  </c:pt>
                  <c:pt idx="224">
                    <c:v>1.63180903078275</c:v>
                  </c:pt>
                  <c:pt idx="225">
                    <c:v>1.8129085973651999</c:v>
                  </c:pt>
                  <c:pt idx="226">
                    <c:v>2.00565502899854</c:v>
                  </c:pt>
                  <c:pt idx="227">
                    <c:v>2.20681517603711</c:v>
                  </c:pt>
                  <c:pt idx="228">
                    <c:v>2.4125939617744301</c:v>
                  </c:pt>
                  <c:pt idx="229">
                    <c:v>2.6175613575369598</c:v>
                  </c:pt>
                  <c:pt idx="230">
                    <c:v>2.8133136474767002</c:v>
                  </c:pt>
                  <c:pt idx="231">
                    <c:v>2.9894682085068198</c:v>
                  </c:pt>
                  <c:pt idx="232">
                    <c:v>3.1361961927059299</c:v>
                  </c:pt>
                  <c:pt idx="233">
                    <c:v>3.2452170548236601</c:v>
                  </c:pt>
                  <c:pt idx="234">
                    <c:v>3.3102340753186299</c:v>
                  </c:pt>
                  <c:pt idx="235">
                    <c:v>3.3269248174157999</c:v>
                  </c:pt>
                  <c:pt idx="236">
                    <c:v>3.2931521336210499</c:v>
                  </c:pt>
                  <c:pt idx="237">
                    <c:v>3.20830531750588</c:v>
                  </c:pt>
                  <c:pt idx="238">
                    <c:v>3.0730813879496601</c:v>
                  </c:pt>
                  <c:pt idx="239">
                    <c:v>2.8917284331315098</c:v>
                  </c:pt>
                  <c:pt idx="240">
                    <c:v>2.6745703132363099</c:v>
                  </c:pt>
                  <c:pt idx="241">
                    <c:v>2.4396664932621501</c:v>
                  </c:pt>
                  <c:pt idx="242">
                    <c:v>2.21171130339193</c:v>
                  </c:pt>
                  <c:pt idx="243">
                    <c:v>2.01818293714306</c:v>
                  </c:pt>
                  <c:pt idx="244">
                    <c:v>1.88341081020836</c:v>
                  </c:pt>
                  <c:pt idx="245">
                    <c:v>1.8218232165266299</c:v>
                  </c:pt>
                  <c:pt idx="246">
                    <c:v>1.8334361352369699</c:v>
                  </c:pt>
                  <c:pt idx="247">
                    <c:v>1.9030464163545699</c:v>
                  </c:pt>
                  <c:pt idx="248">
                    <c:v>2.0080142413572402</c:v>
                  </c:pt>
                  <c:pt idx="249">
                    <c:v>2.1276091364353502</c:v>
                  </c:pt>
                  <c:pt idx="250">
                    <c:v>2.2448631939695498</c:v>
                  </c:pt>
                  <c:pt idx="251">
                    <c:v>2.34698647358849</c:v>
                  </c:pt>
                  <c:pt idx="252">
                    <c:v>2.4239950179938301</c:v>
                  </c:pt>
                  <c:pt idx="253">
                    <c:v>2.46719946779334</c:v>
                  </c:pt>
                  <c:pt idx="254">
                    <c:v>2.4704930352736301</c:v>
                  </c:pt>
                  <c:pt idx="255">
                    <c:v>2.4321214569131602</c:v>
                  </c:pt>
                  <c:pt idx="256">
                    <c:v>2.3549215349196699</c:v>
                  </c:pt>
                  <c:pt idx="257">
                    <c:v>2.2462103291246098</c:v>
                  </c:pt>
                  <c:pt idx="258">
                    <c:v>2.1182064052922498</c:v>
                  </c:pt>
                  <c:pt idx="259">
                    <c:v>1.98602661379004</c:v>
                  </c:pt>
                  <c:pt idx="260">
                    <c:v>1.86730794328237</c:v>
                  </c:pt>
                  <c:pt idx="261">
                    <c:v>1.7817149940686601</c:v>
                  </c:pt>
                  <c:pt idx="262">
                    <c:v>1.7462842412755999</c:v>
                  </c:pt>
                  <c:pt idx="263">
                    <c:v>1.7681774643196699</c:v>
                  </c:pt>
                  <c:pt idx="264">
                    <c:v>1.84164674327518</c:v>
                  </c:pt>
                  <c:pt idx="265">
                    <c:v>1.9506572284225501</c:v>
                  </c:pt>
                  <c:pt idx="266">
                    <c:v>2.07569672238386</c:v>
                  </c:pt>
                  <c:pt idx="267">
                    <c:v>2.2009089415521501</c:v>
                  </c:pt>
                  <c:pt idx="268">
                    <c:v>2.31597982126164</c:v>
                  </c:pt>
                  <c:pt idx="269">
                    <c:v>2.4148017628721399</c:v>
                  </c:pt>
                  <c:pt idx="270">
                    <c:v>2.4975611948655798</c:v>
                  </c:pt>
                  <c:pt idx="271">
                    <c:v>2.5728029971018498</c:v>
                  </c:pt>
                  <c:pt idx="272">
                    <c:v>2.6550239136979501</c:v>
                  </c:pt>
                  <c:pt idx="273">
                    <c:v>2.75784291442005</c:v>
                  </c:pt>
                  <c:pt idx="274">
                    <c:v>2.8882306241622802</c:v>
                  </c:pt>
                  <c:pt idx="275">
                    <c:v>3.0433740999841001</c:v>
                  </c:pt>
                  <c:pt idx="276">
                    <c:v>3.2099654923050198</c:v>
                  </c:pt>
                  <c:pt idx="277">
                    <c:v>3.3678774443894</c:v>
                  </c:pt>
                  <c:pt idx="278">
                    <c:v>3.4965161848787401</c:v>
                  </c:pt>
                  <c:pt idx="279">
                    <c:v>3.5774410488049302</c:v>
                  </c:pt>
                  <c:pt idx="280">
                    <c:v>3.5963065555170801</c:v>
                  </c:pt>
                  <c:pt idx="281">
                    <c:v>3.55050653266678</c:v>
                  </c:pt>
                  <c:pt idx="282">
                    <c:v>3.4581229026843601</c:v>
                  </c:pt>
                  <c:pt idx="283">
                    <c:v>3.3629095785058798</c:v>
                  </c:pt>
                  <c:pt idx="284">
                    <c:v>3.3270118811289202</c:v>
                  </c:pt>
                  <c:pt idx="285">
                    <c:v>3.4040618198443902</c:v>
                  </c:pt>
                  <c:pt idx="286">
                    <c:v>3.6066916800379301</c:v>
                  </c:pt>
                  <c:pt idx="287">
                    <c:v>3.89674346770826</c:v>
                  </c:pt>
                  <c:pt idx="288">
                    <c:v>4.2125812130237703</c:v>
                  </c:pt>
                  <c:pt idx="289">
                    <c:v>4.4955030037253501</c:v>
                  </c:pt>
                  <c:pt idx="290">
                    <c:v>4.6987852605216496</c:v>
                  </c:pt>
                  <c:pt idx="291">
                    <c:v>4.7901086419123802</c:v>
                  </c:pt>
                  <c:pt idx="292">
                    <c:v>4.75317550804417</c:v>
                  </c:pt>
                  <c:pt idx="293">
                    <c:v>4.5869475311623802</c:v>
                  </c:pt>
                  <c:pt idx="294">
                    <c:v>4.3041826234567804</c:v>
                  </c:pt>
                  <c:pt idx="295">
                    <c:v>3.9288196363423502</c:v>
                  </c:pt>
                  <c:pt idx="296">
                    <c:v>3.4905326838714799</c:v>
                  </c:pt>
                  <c:pt idx="297">
                    <c:v>3.0212196983789901</c:v>
                  </c:pt>
                  <c:pt idx="298">
                    <c:v>2.55220106436468</c:v>
                  </c:pt>
                  <c:pt idx="299">
                    <c:v>2.1103087667779099</c:v>
                  </c:pt>
                  <c:pt idx="300">
                    <c:v>1.7171987150941601</c:v>
                  </c:pt>
                </c:numCache>
              </c:numRef>
            </c:plus>
            <c:minus>
              <c:numRef>
                <c:f>ubpkk!$D:$D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1.6206541832813099</c:v>
                  </c:pt>
                  <c:pt idx="2">
                    <c:v>1.25406068051032</c:v>
                  </c:pt>
                  <c:pt idx="3">
                    <c:v>0.94890738124907104</c:v>
                  </c:pt>
                  <c:pt idx="4">
                    <c:v>0.71569154863127005</c:v>
                  </c:pt>
                  <c:pt idx="5">
                    <c:v>0.55901778836666904</c:v>
                  </c:pt>
                  <c:pt idx="6">
                    <c:v>0.46718683783362103</c:v>
                  </c:pt>
                  <c:pt idx="7">
                    <c:v>0.41192716799476797</c:v>
                  </c:pt>
                  <c:pt idx="8">
                    <c:v>0.36450504125713001</c:v>
                  </c:pt>
                  <c:pt idx="9">
                    <c:v>0.31002406847925301</c:v>
                  </c:pt>
                  <c:pt idx="10">
                    <c:v>0.25127005503976502</c:v>
                  </c:pt>
                  <c:pt idx="11">
                    <c:v>0.21260729632869299</c:v>
                  </c:pt>
                  <c:pt idx="12">
                    <c:v>0.234451958285919</c:v>
                  </c:pt>
                  <c:pt idx="13">
                    <c:v>0.320334233571057</c:v>
                  </c:pt>
                  <c:pt idx="14">
                    <c:v>0.44219675964074201</c:v>
                  </c:pt>
                  <c:pt idx="15">
                    <c:v>0.58425786580990702</c:v>
                  </c:pt>
                  <c:pt idx="16">
                    <c:v>0.74274215752599904</c:v>
                  </c:pt>
                  <c:pt idx="17">
                    <c:v>0.91688724121098097</c:v>
                  </c:pt>
                  <c:pt idx="18">
                    <c:v>1.1066160274410799</c:v>
                  </c:pt>
                  <c:pt idx="19">
                    <c:v>1.31109027430681</c:v>
                  </c:pt>
                  <c:pt idx="20">
                    <c:v>1.52719444070139</c:v>
                  </c:pt>
                  <c:pt idx="21">
                    <c:v>1.74963308190041</c:v>
                  </c:pt>
                  <c:pt idx="22">
                    <c:v>1.9709689527286101</c:v>
                  </c:pt>
                  <c:pt idx="23">
                    <c:v>2.1829237106749599</c:v>
                  </c:pt>
                  <c:pt idx="24">
                    <c:v>2.3777864737140701</c:v>
                  </c:pt>
                  <c:pt idx="25">
                    <c:v>2.5505564935942902</c:v>
                  </c:pt>
                  <c:pt idx="26">
                    <c:v>2.6997559365306101</c:v>
                  </c:pt>
                  <c:pt idx="27">
                    <c:v>2.8260443350786502</c:v>
                  </c:pt>
                  <c:pt idx="28">
                    <c:v>2.93031239454923</c:v>
                  </c:pt>
                  <c:pt idx="29">
                    <c:v>3.0128258006038799</c:v>
                  </c:pt>
                  <c:pt idx="30">
                    <c:v>3.0735817630584701</c:v>
                  </c:pt>
                  <c:pt idx="31">
                    <c:v>3.1124288538011502</c:v>
                  </c:pt>
                  <c:pt idx="32">
                    <c:v>3.1296410764603402</c:v>
                  </c:pt>
                  <c:pt idx="33">
                    <c:v>3.1252279221617401</c:v>
                  </c:pt>
                  <c:pt idx="34">
                    <c:v>3.1002577876516999</c:v>
                  </c:pt>
                  <c:pt idx="35">
                    <c:v>3.0577008954716298</c:v>
                  </c:pt>
                  <c:pt idx="36">
                    <c:v>3.0012974888833499</c:v>
                  </c:pt>
                  <c:pt idx="37">
                    <c:v>2.9344572980349</c:v>
                  </c:pt>
                  <c:pt idx="38">
                    <c:v>2.8599100783242402</c:v>
                  </c:pt>
                  <c:pt idx="39">
                    <c:v>2.7798453707528301</c:v>
                  </c:pt>
                  <c:pt idx="40">
                    <c:v>2.6975776592086702</c:v>
                  </c:pt>
                  <c:pt idx="41">
                    <c:v>2.6165885531570399</c:v>
                  </c:pt>
                  <c:pt idx="42">
                    <c:v>2.5401084677801302</c:v>
                  </c:pt>
                  <c:pt idx="43">
                    <c:v>2.4722674588501201</c:v>
                  </c:pt>
                  <c:pt idx="44">
                    <c:v>2.4154858254387599</c:v>
                  </c:pt>
                  <c:pt idx="45">
                    <c:v>2.3705666363838702</c:v>
                  </c:pt>
                  <c:pt idx="46">
                    <c:v>2.3379521574435702</c:v>
                  </c:pt>
                  <c:pt idx="47">
                    <c:v>2.31538958609885</c:v>
                  </c:pt>
                  <c:pt idx="48">
                    <c:v>2.30051221609556</c:v>
                  </c:pt>
                  <c:pt idx="49">
                    <c:v>2.2925619899824698</c:v>
                  </c:pt>
                  <c:pt idx="50">
                    <c:v>2.2924860767225801</c:v>
                  </c:pt>
                  <c:pt idx="51">
                    <c:v>2.3018593675654002</c:v>
                  </c:pt>
                  <c:pt idx="52">
                    <c:v>2.32106680405085</c:v>
                  </c:pt>
                  <c:pt idx="53">
                    <c:v>2.34772003845741</c:v>
                  </c:pt>
                  <c:pt idx="54">
                    <c:v>2.3749768532982798</c:v>
                  </c:pt>
                  <c:pt idx="55">
                    <c:v>2.39339065378813</c:v>
                  </c:pt>
                  <c:pt idx="56">
                    <c:v>2.3942849977250802</c:v>
                  </c:pt>
                  <c:pt idx="57">
                    <c:v>2.3718302972149199</c:v>
                  </c:pt>
                  <c:pt idx="58">
                    <c:v>2.3244116345122401</c:v>
                  </c:pt>
                  <c:pt idx="59">
                    <c:v>2.2555029744583699</c:v>
                  </c:pt>
                  <c:pt idx="60">
                    <c:v>2.17466732798359</c:v>
                  </c:pt>
                  <c:pt idx="61">
                    <c:v>2.0951774872634101</c:v>
                  </c:pt>
                  <c:pt idx="62">
                    <c:v>2.0321729401770798</c:v>
                  </c:pt>
                  <c:pt idx="63">
                    <c:v>2.0013781201738499</c:v>
                  </c:pt>
                  <c:pt idx="64">
                    <c:v>2.0148016536031701</c:v>
                  </c:pt>
                  <c:pt idx="65">
                    <c:v>2.0765975989413201</c:v>
                  </c:pt>
                  <c:pt idx="66">
                    <c:v>2.1811003389365302</c:v>
                  </c:pt>
                  <c:pt idx="67">
                    <c:v>2.3152255303064</c:v>
                  </c:pt>
                  <c:pt idx="68">
                    <c:v>2.4651080684282398</c:v>
                  </c:pt>
                  <c:pt idx="69">
                    <c:v>2.6183221692200802</c:v>
                  </c:pt>
                  <c:pt idx="70">
                    <c:v>2.76550374652127</c:v>
                  </c:pt>
                  <c:pt idx="71">
                    <c:v>2.90246851612075</c:v>
                  </c:pt>
                  <c:pt idx="72">
                    <c:v>3.0304728705073201</c:v>
                  </c:pt>
                  <c:pt idx="73">
                    <c:v>3.1540613200063499</c:v>
                  </c:pt>
                  <c:pt idx="74">
                    <c:v>3.2774105231552699</c:v>
                  </c:pt>
                  <c:pt idx="75">
                    <c:v>3.4025057990209699</c:v>
                  </c:pt>
                  <c:pt idx="76">
                    <c:v>3.5287422804411199</c:v>
                  </c:pt>
                  <c:pt idx="77">
                    <c:v>3.6538903858609002</c:v>
                  </c:pt>
                  <c:pt idx="78">
                    <c:v>3.7801703137256002</c:v>
                  </c:pt>
                  <c:pt idx="79">
                    <c:v>3.9150534099037801</c:v>
                  </c:pt>
                  <c:pt idx="80">
                    <c:v>4.0657633755021996</c:v>
                  </c:pt>
                  <c:pt idx="81">
                    <c:v>4.2319600321364401</c:v>
                  </c:pt>
                  <c:pt idx="82">
                    <c:v>4.4073917922304098</c:v>
                  </c:pt>
                  <c:pt idx="83">
                    <c:v>4.5874947547933198</c:v>
                  </c:pt>
                  <c:pt idx="84">
                    <c:v>4.7699007585119997</c:v>
                  </c:pt>
                  <c:pt idx="85">
                    <c:v>4.9489657759407901</c:v>
                  </c:pt>
                  <c:pt idx="86">
                    <c:v>5.1106330064026197</c:v>
                  </c:pt>
                  <c:pt idx="87">
                    <c:v>5.2344741532232399</c:v>
                  </c:pt>
                  <c:pt idx="88">
                    <c:v>5.2982861608381002</c:v>
                  </c:pt>
                  <c:pt idx="89">
                    <c:v>5.2817729345432998</c:v>
                  </c:pt>
                  <c:pt idx="90">
                    <c:v>5.17028405750548</c:v>
                  </c:pt>
                  <c:pt idx="91">
                    <c:v>4.9589168487670996</c:v>
                  </c:pt>
                  <c:pt idx="92">
                    <c:v>4.6559339412252996</c:v>
                  </c:pt>
                  <c:pt idx="93">
                    <c:v>4.2796790138381704</c:v>
                  </c:pt>
                  <c:pt idx="94">
                    <c:v>3.8574636875455401</c:v>
                  </c:pt>
                  <c:pt idx="95">
                    <c:v>3.4220088294345898</c:v>
                  </c:pt>
                  <c:pt idx="96">
                    <c:v>3.0047272408183998</c:v>
                  </c:pt>
                  <c:pt idx="97">
                    <c:v>2.6309052210774002</c:v>
                  </c:pt>
                  <c:pt idx="98">
                    <c:v>2.3159497326516898</c:v>
                  </c:pt>
                  <c:pt idx="99">
                    <c:v>2.0645949393054899</c:v>
                  </c:pt>
                  <c:pt idx="100">
                    <c:v>1.8692261079700001</c:v>
                  </c:pt>
                  <c:pt idx="101">
                    <c:v>1.71126717041605</c:v>
                  </c:pt>
                  <c:pt idx="102">
                    <c:v>1.56896588460171</c:v>
                  </c:pt>
                  <c:pt idx="103">
                    <c:v>1.42523337845911</c:v>
                  </c:pt>
                  <c:pt idx="104">
                    <c:v>1.2700884911996</c:v>
                  </c:pt>
                  <c:pt idx="105">
                    <c:v>1.10062289573544</c:v>
                  </c:pt>
                  <c:pt idx="106">
                    <c:v>0.92031441539218894</c:v>
                  </c:pt>
                  <c:pt idx="107">
                    <c:v>0.73824381604314804</c:v>
                  </c:pt>
                  <c:pt idx="108">
                    <c:v>0.56560602852198205</c:v>
                  </c:pt>
                  <c:pt idx="109">
                    <c:v>0.41483205153526598</c:v>
                  </c:pt>
                  <c:pt idx="110">
                    <c:v>0.30309880169060199</c:v>
                  </c:pt>
                  <c:pt idx="111">
                    <c:v>0.25726060506176601</c:v>
                  </c:pt>
                  <c:pt idx="112">
                    <c:v>0.29260578414548499</c:v>
                  </c:pt>
                  <c:pt idx="113">
                    <c:v>0.38550283406522601</c:v>
                  </c:pt>
                  <c:pt idx="114">
                    <c:v>0.51298391596164505</c:v>
                  </c:pt>
                  <c:pt idx="115">
                    <c:v>0.66722821040733804</c:v>
                  </c:pt>
                  <c:pt idx="116">
                    <c:v>0.84463300545942099</c:v>
                  </c:pt>
                  <c:pt idx="117">
                    <c:v>1.04219494316218</c:v>
                  </c:pt>
                  <c:pt idx="118">
                    <c:v>1.2556222435361999</c:v>
                  </c:pt>
                  <c:pt idx="119">
                    <c:v>1.4785780348305499</c:v>
                  </c:pt>
                  <c:pt idx="120">
                    <c:v>1.70342304877218</c:v>
                  </c:pt>
                  <c:pt idx="121">
                    <c:v>1.9226152518113699</c:v>
                  </c:pt>
                  <c:pt idx="122">
                    <c:v>2.1270733293725201</c:v>
                  </c:pt>
                  <c:pt idx="123">
                    <c:v>2.3085073729926999</c:v>
                  </c:pt>
                  <c:pt idx="124">
                    <c:v>2.4620735780284702</c:v>
                  </c:pt>
                  <c:pt idx="125">
                    <c:v>2.5863140601339998</c:v>
                  </c:pt>
                  <c:pt idx="126">
                    <c:v>2.6814842359249802</c:v>
                  </c:pt>
                  <c:pt idx="127">
                    <c:v>2.7506022662622298</c:v>
                  </c:pt>
                  <c:pt idx="128">
                    <c:v>2.7976017590754698</c:v>
                  </c:pt>
                  <c:pt idx="129">
                    <c:v>2.8243004430218202</c:v>
                  </c:pt>
                  <c:pt idx="130">
                    <c:v>2.8297038332487001</c:v>
                  </c:pt>
                  <c:pt idx="131">
                    <c:v>2.8109228155210499</c:v>
                  </c:pt>
                  <c:pt idx="132">
                    <c:v>2.76376472306187</c:v>
                  </c:pt>
                  <c:pt idx="133">
                    <c:v>2.6863232069434702</c:v>
                  </c:pt>
                  <c:pt idx="134">
                    <c:v>2.57957252662866</c:v>
                  </c:pt>
                  <c:pt idx="135">
                    <c:v>2.4465982201829899</c:v>
                  </c:pt>
                  <c:pt idx="136">
                    <c:v>2.2922910057426602</c:v>
                  </c:pt>
                  <c:pt idx="137">
                    <c:v>2.12555892802252</c:v>
                  </c:pt>
                  <c:pt idx="138">
                    <c:v>1.9606986217231901</c:v>
                  </c:pt>
                  <c:pt idx="139">
                    <c:v>1.81423346248002</c:v>
                  </c:pt>
                  <c:pt idx="140">
                    <c:v>1.70425812111011</c:v>
                  </c:pt>
                  <c:pt idx="141">
                    <c:v>1.6474753161437901</c:v>
                  </c:pt>
                  <c:pt idx="142">
                    <c:v>1.65431981990917</c:v>
                  </c:pt>
                  <c:pt idx="143">
                    <c:v>1.7233677072376801</c:v>
                  </c:pt>
                  <c:pt idx="144">
                    <c:v>1.8391250620863699</c:v>
                  </c:pt>
                  <c:pt idx="145">
                    <c:v>1.97871007346669</c:v>
                  </c:pt>
                  <c:pt idx="146">
                    <c:v>2.1202764104049399</c:v>
                  </c:pt>
                  <c:pt idx="147">
                    <c:v>2.2458891981648601</c:v>
                  </c:pt>
                  <c:pt idx="148">
                    <c:v>2.3429571448408102</c:v>
                  </c:pt>
                  <c:pt idx="149">
                    <c:v>2.4033436343147798</c:v>
                  </c:pt>
                  <c:pt idx="150">
                    <c:v>2.42127130108724</c:v>
                  </c:pt>
                  <c:pt idx="151">
                    <c:v>2.3948869834745898</c:v>
                  </c:pt>
                  <c:pt idx="152">
                    <c:v>2.3262265463229999</c:v>
                  </c:pt>
                  <c:pt idx="153">
                    <c:v>2.2207604478710001</c:v>
                  </c:pt>
                  <c:pt idx="154">
                    <c:v>2.0869757503862698</c:v>
                  </c:pt>
                  <c:pt idx="155">
                    <c:v>1.93712097644595</c:v>
                  </c:pt>
                  <c:pt idx="156">
                    <c:v>1.7883861498788101</c:v>
                  </c:pt>
                  <c:pt idx="157">
                    <c:v>1.6626715582598499</c:v>
                  </c:pt>
                  <c:pt idx="158">
                    <c:v>1.5842800972467901</c:v>
                  </c:pt>
                  <c:pt idx="159">
                    <c:v>1.5737575991994599</c:v>
                  </c:pt>
                  <c:pt idx="160">
                    <c:v>1.63789788225152</c:v>
                  </c:pt>
                  <c:pt idx="161">
                    <c:v>1.76577340525306</c:v>
                  </c:pt>
                  <c:pt idx="162">
                    <c:v>1.93615384826868</c:v>
                  </c:pt>
                  <c:pt idx="163">
                    <c:v>2.1269888889983402</c:v>
                  </c:pt>
                  <c:pt idx="164">
                    <c:v>2.3188529696778999</c:v>
                  </c:pt>
                  <c:pt idx="165">
                    <c:v>2.4951442254724299</c:v>
                  </c:pt>
                  <c:pt idx="166">
                    <c:v>2.6419862804559302</c:v>
                  </c:pt>
                  <c:pt idx="167">
                    <c:v>2.74904524352017</c:v>
                  </c:pt>
                  <c:pt idx="168">
                    <c:v>2.8118265484770602</c:v>
                  </c:pt>
                  <c:pt idx="169">
                    <c:v>2.8339532337759499</c:v>
                  </c:pt>
                  <c:pt idx="170">
                    <c:v>2.8260466438687599</c:v>
                  </c:pt>
                  <c:pt idx="171">
                    <c:v>2.8039011791229802</c:v>
                  </c:pt>
                  <c:pt idx="172">
                    <c:v>2.7868649181182401</c:v>
                  </c:pt>
                  <c:pt idx="173">
                    <c:v>2.7957465377331099</c:v>
                  </c:pt>
                  <c:pt idx="174">
                    <c:v>2.85021166247274</c:v>
                  </c:pt>
                  <c:pt idx="175">
                    <c:v>2.96359329712734</c:v>
                  </c:pt>
                  <c:pt idx="176">
                    <c:v>3.13893679270232</c:v>
                  </c:pt>
                  <c:pt idx="177">
                    <c:v>3.3680470368919102</c:v>
                  </c:pt>
                  <c:pt idx="178">
                    <c:v>3.6305832310021202</c:v>
                  </c:pt>
                  <c:pt idx="179">
                    <c:v>3.9007939260662301</c:v>
                  </c:pt>
                  <c:pt idx="180">
                    <c:v>4.1544511266040098</c:v>
                  </c:pt>
                  <c:pt idx="181">
                    <c:v>4.3698527860518199</c:v>
                  </c:pt>
                  <c:pt idx="182">
                    <c:v>4.5281993728971104</c:v>
                  </c:pt>
                  <c:pt idx="183">
                    <c:v>4.6173757564586104</c:v>
                  </c:pt>
                  <c:pt idx="184">
                    <c:v>4.63841799586063</c:v>
                  </c:pt>
                  <c:pt idx="185">
                    <c:v>4.60377221510912</c:v>
                  </c:pt>
                  <c:pt idx="186">
                    <c:v>4.5286327221034197</c:v>
                  </c:pt>
                  <c:pt idx="187">
                    <c:v>4.42726522031138</c:v>
                  </c:pt>
                  <c:pt idx="188">
                    <c:v>4.3117109088461296</c:v>
                  </c:pt>
                  <c:pt idx="189">
                    <c:v>4.1912435921642404</c:v>
                  </c:pt>
                  <c:pt idx="190">
                    <c:v>4.0718524531619202</c:v>
                  </c:pt>
                  <c:pt idx="191">
                    <c:v>3.9590554676036902</c:v>
                  </c:pt>
                  <c:pt idx="192">
                    <c:v>3.8570357296559101</c:v>
                  </c:pt>
                  <c:pt idx="193">
                    <c:v>3.7643735800255298</c:v>
                  </c:pt>
                  <c:pt idx="194">
                    <c:v>3.6742109926105599</c:v>
                  </c:pt>
                  <c:pt idx="195">
                    <c:v>3.57499933219301</c:v>
                  </c:pt>
                  <c:pt idx="196">
                    <c:v>3.45391491615973</c:v>
                  </c:pt>
                  <c:pt idx="197">
                    <c:v>3.3016488227018699</c:v>
                  </c:pt>
                  <c:pt idx="198">
                    <c:v>3.11492146421228</c:v>
                  </c:pt>
                  <c:pt idx="199">
                    <c:v>2.8962618718169102</c:v>
                  </c:pt>
                  <c:pt idx="200">
                    <c:v>2.6512398401539401</c:v>
                  </c:pt>
                  <c:pt idx="201">
                    <c:v>2.3876161919669201</c:v>
                  </c:pt>
                  <c:pt idx="202">
                    <c:v>2.11406689543489</c:v>
                  </c:pt>
                  <c:pt idx="203">
                    <c:v>1.83893946895005</c:v>
                  </c:pt>
                  <c:pt idx="204">
                    <c:v>1.56846475791916</c:v>
                  </c:pt>
                  <c:pt idx="205">
                    <c:v>1.3072403744613601</c:v>
                  </c:pt>
                  <c:pt idx="206">
                    <c:v>1.0605881786872999</c:v>
                  </c:pt>
                  <c:pt idx="207">
                    <c:v>0.83604872999211399</c:v>
                  </c:pt>
                  <c:pt idx="208">
                    <c:v>0.64196055651402595</c:v>
                  </c:pt>
                  <c:pt idx="209">
                    <c:v>0.48903280607784799</c:v>
                  </c:pt>
                  <c:pt idx="210">
                    <c:v>0.39201923940611599</c:v>
                  </c:pt>
                  <c:pt idx="211">
                    <c:v>0.361290655466382</c:v>
                  </c:pt>
                  <c:pt idx="212">
                    <c:v>0.38527130034770002</c:v>
                  </c:pt>
                  <c:pt idx="213">
                    <c:v>0.43863283962295302</c:v>
                  </c:pt>
                  <c:pt idx="214">
                    <c:v>0.50411910508990998</c:v>
                  </c:pt>
                  <c:pt idx="215">
                    <c:v>0.57568512513077597</c:v>
                  </c:pt>
                  <c:pt idx="216">
                    <c:v>0.65229541452814499</c:v>
                  </c:pt>
                  <c:pt idx="217">
                    <c:v>0.73516520215227599</c:v>
                  </c:pt>
                  <c:pt idx="218">
                    <c:v>0.82619351302064303</c:v>
                  </c:pt>
                  <c:pt idx="219">
                    <c:v>0.92739015907686295</c:v>
                  </c:pt>
                  <c:pt idx="220">
                    <c:v>1.0411205679827</c:v>
                  </c:pt>
                  <c:pt idx="221">
                    <c:v>1.1687475989665299</c:v>
                  </c:pt>
                  <c:pt idx="222">
                    <c:v>1.3099466247000899</c:v>
                  </c:pt>
                  <c:pt idx="223">
                    <c:v>1.4641600742477301</c:v>
                  </c:pt>
                  <c:pt idx="224">
                    <c:v>1.63180903078275</c:v>
                  </c:pt>
                  <c:pt idx="225">
                    <c:v>1.8129085973651999</c:v>
                  </c:pt>
                  <c:pt idx="226">
                    <c:v>2.00565502899854</c:v>
                  </c:pt>
                  <c:pt idx="227">
                    <c:v>2.20681517603711</c:v>
                  </c:pt>
                  <c:pt idx="228">
                    <c:v>2.4125939617744301</c:v>
                  </c:pt>
                  <c:pt idx="229">
                    <c:v>2.6175613575369598</c:v>
                  </c:pt>
                  <c:pt idx="230">
                    <c:v>2.8133136474767002</c:v>
                  </c:pt>
                  <c:pt idx="231">
                    <c:v>2.9894682085068198</c:v>
                  </c:pt>
                  <c:pt idx="232">
                    <c:v>3.1361961927059299</c:v>
                  </c:pt>
                  <c:pt idx="233">
                    <c:v>3.2452170548236601</c:v>
                  </c:pt>
                  <c:pt idx="234">
                    <c:v>3.3102340753186299</c:v>
                  </c:pt>
                  <c:pt idx="235">
                    <c:v>3.3269248174157999</c:v>
                  </c:pt>
                  <c:pt idx="236">
                    <c:v>3.2931521336210499</c:v>
                  </c:pt>
                  <c:pt idx="237">
                    <c:v>3.20830531750588</c:v>
                  </c:pt>
                  <c:pt idx="238">
                    <c:v>3.0730813879496601</c:v>
                  </c:pt>
                  <c:pt idx="239">
                    <c:v>2.8917284331315098</c:v>
                  </c:pt>
                  <c:pt idx="240">
                    <c:v>2.6745703132363099</c:v>
                  </c:pt>
                  <c:pt idx="241">
                    <c:v>2.4396664932621501</c:v>
                  </c:pt>
                  <c:pt idx="242">
                    <c:v>2.21171130339193</c:v>
                  </c:pt>
                  <c:pt idx="243">
                    <c:v>2.01818293714306</c:v>
                  </c:pt>
                  <c:pt idx="244">
                    <c:v>1.88341081020836</c:v>
                  </c:pt>
                  <c:pt idx="245">
                    <c:v>1.8218232165266299</c:v>
                  </c:pt>
                  <c:pt idx="246">
                    <c:v>1.8334361352369699</c:v>
                  </c:pt>
                  <c:pt idx="247">
                    <c:v>1.9030464163545699</c:v>
                  </c:pt>
                  <c:pt idx="248">
                    <c:v>2.0080142413572402</c:v>
                  </c:pt>
                  <c:pt idx="249">
                    <c:v>2.1276091364353502</c:v>
                  </c:pt>
                  <c:pt idx="250">
                    <c:v>2.2448631939695498</c:v>
                  </c:pt>
                  <c:pt idx="251">
                    <c:v>2.34698647358849</c:v>
                  </c:pt>
                  <c:pt idx="252">
                    <c:v>2.4239950179938301</c:v>
                  </c:pt>
                  <c:pt idx="253">
                    <c:v>2.46719946779334</c:v>
                  </c:pt>
                  <c:pt idx="254">
                    <c:v>2.4704930352736301</c:v>
                  </c:pt>
                  <c:pt idx="255">
                    <c:v>2.4321214569131602</c:v>
                  </c:pt>
                  <c:pt idx="256">
                    <c:v>2.3549215349196699</c:v>
                  </c:pt>
                  <c:pt idx="257">
                    <c:v>2.2462103291246098</c:v>
                  </c:pt>
                  <c:pt idx="258">
                    <c:v>2.1182064052922498</c:v>
                  </c:pt>
                  <c:pt idx="259">
                    <c:v>1.98602661379004</c:v>
                  </c:pt>
                  <c:pt idx="260">
                    <c:v>1.86730794328237</c:v>
                  </c:pt>
                  <c:pt idx="261">
                    <c:v>1.7817149940686601</c:v>
                  </c:pt>
                  <c:pt idx="262">
                    <c:v>1.7462842412755999</c:v>
                  </c:pt>
                  <c:pt idx="263">
                    <c:v>1.7681774643196699</c:v>
                  </c:pt>
                  <c:pt idx="264">
                    <c:v>1.84164674327518</c:v>
                  </c:pt>
                  <c:pt idx="265">
                    <c:v>1.9506572284225501</c:v>
                  </c:pt>
                  <c:pt idx="266">
                    <c:v>2.07569672238386</c:v>
                  </c:pt>
                  <c:pt idx="267">
                    <c:v>2.2009089415521501</c:v>
                  </c:pt>
                  <c:pt idx="268">
                    <c:v>2.31597982126164</c:v>
                  </c:pt>
                  <c:pt idx="269">
                    <c:v>2.4148017628721399</c:v>
                  </c:pt>
                  <c:pt idx="270">
                    <c:v>2.4975611948655798</c:v>
                  </c:pt>
                  <c:pt idx="271">
                    <c:v>2.5728029971018498</c:v>
                  </c:pt>
                  <c:pt idx="272">
                    <c:v>2.6550239136979501</c:v>
                  </c:pt>
                  <c:pt idx="273">
                    <c:v>2.75784291442005</c:v>
                  </c:pt>
                  <c:pt idx="274">
                    <c:v>2.8882306241622802</c:v>
                  </c:pt>
                  <c:pt idx="275">
                    <c:v>3.0433740999841001</c:v>
                  </c:pt>
                  <c:pt idx="276">
                    <c:v>3.2099654923050198</c:v>
                  </c:pt>
                  <c:pt idx="277">
                    <c:v>3.3678774443894</c:v>
                  </c:pt>
                  <c:pt idx="278">
                    <c:v>3.4965161848787401</c:v>
                  </c:pt>
                  <c:pt idx="279">
                    <c:v>3.5774410488049302</c:v>
                  </c:pt>
                  <c:pt idx="280">
                    <c:v>3.5963065555170801</c:v>
                  </c:pt>
                  <c:pt idx="281">
                    <c:v>3.55050653266678</c:v>
                  </c:pt>
                  <c:pt idx="282">
                    <c:v>3.4581229026843601</c:v>
                  </c:pt>
                  <c:pt idx="283">
                    <c:v>3.3629095785058798</c:v>
                  </c:pt>
                  <c:pt idx="284">
                    <c:v>3.3270118811289202</c:v>
                  </c:pt>
                  <c:pt idx="285">
                    <c:v>3.4040618198443902</c:v>
                  </c:pt>
                  <c:pt idx="286">
                    <c:v>3.6066916800379301</c:v>
                  </c:pt>
                  <c:pt idx="287">
                    <c:v>3.89674346770826</c:v>
                  </c:pt>
                  <c:pt idx="288">
                    <c:v>4.2125812130237703</c:v>
                  </c:pt>
                  <c:pt idx="289">
                    <c:v>4.4955030037253501</c:v>
                  </c:pt>
                  <c:pt idx="290">
                    <c:v>4.6987852605216496</c:v>
                  </c:pt>
                  <c:pt idx="291">
                    <c:v>4.7901086419123802</c:v>
                  </c:pt>
                  <c:pt idx="292">
                    <c:v>4.75317550804417</c:v>
                  </c:pt>
                  <c:pt idx="293">
                    <c:v>4.5869475311623802</c:v>
                  </c:pt>
                  <c:pt idx="294">
                    <c:v>4.3041826234567804</c:v>
                  </c:pt>
                  <c:pt idx="295">
                    <c:v>3.9288196363423502</c:v>
                  </c:pt>
                  <c:pt idx="296">
                    <c:v>3.4905326838714799</c:v>
                  </c:pt>
                  <c:pt idx="297">
                    <c:v>3.0212196983789901</c:v>
                  </c:pt>
                  <c:pt idx="298">
                    <c:v>2.55220106436468</c:v>
                  </c:pt>
                  <c:pt idx="299">
                    <c:v>2.1103087667779099</c:v>
                  </c:pt>
                  <c:pt idx="300">
                    <c:v>1.7171987150941601</c:v>
                  </c:pt>
                </c:numCache>
              </c:numRef>
            </c:minus>
            <c:spPr>
              <a:noFill/>
              <a:ln w="762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round/>
              </a:ln>
              <a:effectLst/>
            </c:spPr>
          </c:errBars>
          <c:cat>
            <c:numRef>
              <c:f>ujvkk!$M:$M</c:f>
              <c:numCache>
                <c:formatCode>General</c:formatCode>
                <c:ptCount val="1048576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</c:numCache>
            </c:numRef>
          </c:cat>
          <c:val>
            <c:numRef>
              <c:f>ubpkk!$C$2:$C$302</c:f>
              <c:numCache>
                <c:formatCode>General</c:formatCode>
                <c:ptCount val="301"/>
                <c:pt idx="0">
                  <c:v>14.2744056154796</c:v>
                </c:pt>
                <c:pt idx="1">
                  <c:v>10.929241679082001</c:v>
                </c:pt>
                <c:pt idx="2">
                  <c:v>7.9253666976305697</c:v>
                </c:pt>
                <c:pt idx="3">
                  <c:v>5.3215628299520903</c:v>
                </c:pt>
                <c:pt idx="4">
                  <c:v>3.1501278080508501</c:v>
                </c:pt>
                <c:pt idx="5">
                  <c:v>1.4177568732003201</c:v>
                </c:pt>
                <c:pt idx="6">
                  <c:v>0.104481417444676</c:v>
                </c:pt>
                <c:pt idx="7">
                  <c:v>-0.83281075816408401</c:v>
                </c:pt>
                <c:pt idx="8">
                  <c:v>-1.4517488129437</c:v>
                </c:pt>
                <c:pt idx="9">
                  <c:v>-1.8200639892188999</c:v>
                </c:pt>
                <c:pt idx="10">
                  <c:v>-2.0103013476579301</c:v>
                </c:pt>
                <c:pt idx="11">
                  <c:v>-2.0950432906246101</c:v>
                </c:pt>
                <c:pt idx="12">
                  <c:v>-2.1434361220308098</c:v>
                </c:pt>
                <c:pt idx="13">
                  <c:v>-2.2185043564434999</c:v>
                </c:pt>
                <c:pt idx="14">
                  <c:v>-2.3753767049763299</c:v>
                </c:pt>
                <c:pt idx="15">
                  <c:v>-2.6600590224986198</c:v>
                </c:pt>
                <c:pt idx="16">
                  <c:v>-3.1022138176303198</c:v>
                </c:pt>
                <c:pt idx="17">
                  <c:v>-3.7175293577036101</c:v>
                </c:pt>
                <c:pt idx="18">
                  <c:v>-4.5122913198739099</c:v>
                </c:pt>
                <c:pt idx="19">
                  <c:v>-5.4813033312519099</c:v>
                </c:pt>
                <c:pt idx="20">
                  <c:v>-6.6102738184743801</c:v>
                </c:pt>
                <c:pt idx="21">
                  <c:v>-7.8759910353515599</c:v>
                </c:pt>
                <c:pt idx="22">
                  <c:v>-9.2431586761771793</c:v>
                </c:pt>
                <c:pt idx="23">
                  <c:v>-10.6731049280327</c:v>
                </c:pt>
                <c:pt idx="24">
                  <c:v>-12.1288891151718</c:v>
                </c:pt>
                <c:pt idx="25">
                  <c:v>-13.5740938495415</c:v>
                </c:pt>
                <c:pt idx="26">
                  <c:v>-14.9666777618084</c:v>
                </c:pt>
                <c:pt idx="27">
                  <c:v>-16.258838527315401</c:v>
                </c:pt>
                <c:pt idx="28">
                  <c:v>-17.4003087220119</c:v>
                </c:pt>
                <c:pt idx="29">
                  <c:v>-18.343594401725301</c:v>
                </c:pt>
                <c:pt idx="30">
                  <c:v>-19.047826851521702</c:v>
                </c:pt>
                <c:pt idx="31">
                  <c:v>-19.477817847791901</c:v>
                </c:pt>
                <c:pt idx="32">
                  <c:v>-19.6062025091632</c:v>
                </c:pt>
                <c:pt idx="33">
                  <c:v>-19.416487376989501</c:v>
                </c:pt>
                <c:pt idx="34">
                  <c:v>-18.904275324302599</c:v>
                </c:pt>
                <c:pt idx="35">
                  <c:v>-18.072121222497699</c:v>
                </c:pt>
                <c:pt idx="36">
                  <c:v>-16.929344657313599</c:v>
                </c:pt>
                <c:pt idx="37">
                  <c:v>-15.4982854994002</c:v>
                </c:pt>
                <c:pt idx="38">
                  <c:v>-13.8081121476928</c:v>
                </c:pt>
                <c:pt idx="39">
                  <c:v>-11.887559182346299</c:v>
                </c:pt>
                <c:pt idx="40">
                  <c:v>-9.7712590722963704</c:v>
                </c:pt>
                <c:pt idx="41">
                  <c:v>-7.5022010068849898</c:v>
                </c:pt>
                <c:pt idx="42">
                  <c:v>-5.1261558918582297</c:v>
                </c:pt>
                <c:pt idx="43">
                  <c:v>-2.6966025909496598</c:v>
                </c:pt>
                <c:pt idx="44">
                  <c:v>-0.27259797301251498</c:v>
                </c:pt>
                <c:pt idx="45">
                  <c:v>2.0877507366882702</c:v>
                </c:pt>
                <c:pt idx="46">
                  <c:v>4.3301035231992602</c:v>
                </c:pt>
                <c:pt idx="47">
                  <c:v>6.4044499860611799</c:v>
                </c:pt>
                <c:pt idx="48">
                  <c:v>8.2684386191178998</c:v>
                </c:pt>
                <c:pt idx="49">
                  <c:v>9.8814688672701401</c:v>
                </c:pt>
                <c:pt idx="50">
                  <c:v>11.2059668012543</c:v>
                </c:pt>
                <c:pt idx="51">
                  <c:v>12.211222677212699</c:v>
                </c:pt>
                <c:pt idx="52">
                  <c:v>12.8712683735901</c:v>
                </c:pt>
                <c:pt idx="53">
                  <c:v>13.166389881438899</c:v>
                </c:pt>
                <c:pt idx="54">
                  <c:v>13.0808513608577</c:v>
                </c:pt>
                <c:pt idx="55">
                  <c:v>12.608007641801599</c:v>
                </c:pt>
                <c:pt idx="56">
                  <c:v>11.751605274286799</c:v>
                </c:pt>
                <c:pt idx="57">
                  <c:v>10.526177235593</c:v>
                </c:pt>
                <c:pt idx="58">
                  <c:v>8.9574787142746199</c:v>
                </c:pt>
                <c:pt idx="59">
                  <c:v>7.08152928814566</c:v>
                </c:pt>
                <c:pt idx="60">
                  <c:v>4.94182037084596</c:v>
                </c:pt>
                <c:pt idx="61">
                  <c:v>2.5875560342590598</c:v>
                </c:pt>
                <c:pt idx="62">
                  <c:v>7.0401709261812703E-2</c:v>
                </c:pt>
                <c:pt idx="63">
                  <c:v>-2.55445272724155</c:v>
                </c:pt>
                <c:pt idx="64">
                  <c:v>-5.2240679103849104</c:v>
                </c:pt>
                <c:pt idx="65">
                  <c:v>-7.8697999726592398</c:v>
                </c:pt>
                <c:pt idx="66">
                  <c:v>-10.423227471377</c:v>
                </c:pt>
                <c:pt idx="67">
                  <c:v>-12.8152942414437</c:v>
                </c:pt>
                <c:pt idx="68">
                  <c:v>-14.971803177386599</c:v>
                </c:pt>
                <c:pt idx="69">
                  <c:v>-16.814066429907399</c:v>
                </c:pt>
                <c:pt idx="70">
                  <c:v>-18.258796353321401</c:v>
                </c:pt>
                <c:pt idx="71">
                  <c:v>-19.220226122679801</c:v>
                </c:pt>
                <c:pt idx="72">
                  <c:v>-19.619751560869499</c:v>
                </c:pt>
                <c:pt idx="73">
                  <c:v>-19.3882783151751</c:v>
                </c:pt>
                <c:pt idx="74">
                  <c:v>-18.462622781623999</c:v>
                </c:pt>
                <c:pt idx="75">
                  <c:v>-16.793945460530999</c:v>
                </c:pt>
                <c:pt idx="76">
                  <c:v>-14.367600424728799</c:v>
                </c:pt>
                <c:pt idx="77">
                  <c:v>-11.207123865386899</c:v>
                </c:pt>
                <c:pt idx="78">
                  <c:v>-7.3746045588043598</c:v>
                </c:pt>
                <c:pt idx="79">
                  <c:v>-2.9736179143784098</c:v>
                </c:pt>
                <c:pt idx="80">
                  <c:v>1.8537022466533399</c:v>
                </c:pt>
                <c:pt idx="81">
                  <c:v>6.9381217038392</c:v>
                </c:pt>
                <c:pt idx="82">
                  <c:v>12.0958594504015</c:v>
                </c:pt>
                <c:pt idx="83">
                  <c:v>17.133895593894401</c:v>
                </c:pt>
                <c:pt idx="84">
                  <c:v>21.8557791898514</c:v>
                </c:pt>
                <c:pt idx="85">
                  <c:v>26.071225595873798</c:v>
                </c:pt>
                <c:pt idx="86">
                  <c:v>29.614320010085699</c:v>
                </c:pt>
                <c:pt idx="87">
                  <c:v>32.358294822578799</c:v>
                </c:pt>
                <c:pt idx="88">
                  <c:v>34.215267830815897</c:v>
                </c:pt>
                <c:pt idx="89">
                  <c:v>35.139573965164402</c:v>
                </c:pt>
                <c:pt idx="90">
                  <c:v>35.140998788951499</c:v>
                </c:pt>
                <c:pt idx="91">
                  <c:v>34.280112192682303</c:v>
                </c:pt>
                <c:pt idx="92">
                  <c:v>32.653621732781701</c:v>
                </c:pt>
                <c:pt idx="93">
                  <c:v>30.387244728425799</c:v>
                </c:pt>
                <c:pt idx="94">
                  <c:v>27.6253053474396</c:v>
                </c:pt>
                <c:pt idx="95">
                  <c:v>24.521298945117099</c:v>
                </c:pt>
                <c:pt idx="96">
                  <c:v>21.2300645498993</c:v>
                </c:pt>
                <c:pt idx="97">
                  <c:v>17.900449365766899</c:v>
                </c:pt>
                <c:pt idx="98">
                  <c:v>14.6679893565172</c:v>
                </c:pt>
                <c:pt idx="99">
                  <c:v>11.6449750864129</c:v>
                </c:pt>
                <c:pt idx="100">
                  <c:v>8.91434061365538</c:v>
                </c:pt>
                <c:pt idx="101">
                  <c:v>6.5292765125685497</c:v>
                </c:pt>
                <c:pt idx="102">
                  <c:v>4.5159606729100101</c:v>
                </c:pt>
                <c:pt idx="103">
                  <c:v>2.8723704852304</c:v>
                </c:pt>
                <c:pt idx="104">
                  <c:v>1.5740627060071</c:v>
                </c:pt>
                <c:pt idx="105">
                  <c:v>0.58330873272848704</c:v>
                </c:pt>
                <c:pt idx="106">
                  <c:v>-0.145636296858285</c:v>
                </c:pt>
                <c:pt idx="107">
                  <c:v>-0.665589021232044</c:v>
                </c:pt>
                <c:pt idx="108">
                  <c:v>-1.03397089400403</c:v>
                </c:pt>
                <c:pt idx="109">
                  <c:v>-1.3069636940221501</c:v>
                </c:pt>
                <c:pt idx="110">
                  <c:v>-1.53764698825681</c:v>
                </c:pt>
                <c:pt idx="111">
                  <c:v>-1.77377441075446</c:v>
                </c:pt>
                <c:pt idx="112">
                  <c:v>-2.055264984376</c:v>
                </c:pt>
                <c:pt idx="113">
                  <c:v>-2.41298151332676</c:v>
                </c:pt>
                <c:pt idx="114">
                  <c:v>-2.8681525683464599</c:v>
                </c:pt>
                <c:pt idx="115">
                  <c:v>-3.4333010506119899</c:v>
                </c:pt>
                <c:pt idx="116">
                  <c:v>-4.1160841612204697</c:v>
                </c:pt>
                <c:pt idx="117">
                  <c:v>-4.9196153293662199</c:v>
                </c:pt>
                <c:pt idx="118">
                  <c:v>-5.8397461562348996</c:v>
                </c:pt>
                <c:pt idx="119">
                  <c:v>-6.8641619306688</c:v>
                </c:pt>
                <c:pt idx="120">
                  <c:v>-7.9730111386934004</c:v>
                </c:pt>
                <c:pt idx="121">
                  <c:v>-9.1404670027344999</c:v>
                </c:pt>
                <c:pt idx="122">
                  <c:v>-10.335669942943101</c:v>
                </c:pt>
                <c:pt idx="123">
                  <c:v>-11.5275667650098</c:v>
                </c:pt>
                <c:pt idx="124">
                  <c:v>-12.683847451913699</c:v>
                </c:pt>
                <c:pt idx="125">
                  <c:v>-13.768422759944</c:v>
                </c:pt>
                <c:pt idx="126">
                  <c:v>-14.7500320974096</c:v>
                </c:pt>
                <c:pt idx="127">
                  <c:v>-15.5994163497021</c:v>
                </c:pt>
                <c:pt idx="128">
                  <c:v>-16.2881007487474</c:v>
                </c:pt>
                <c:pt idx="129">
                  <c:v>-16.788982701690099</c:v>
                </c:pt>
                <c:pt idx="130">
                  <c:v>-17.079498262778198</c:v>
                </c:pt>
                <c:pt idx="131">
                  <c:v>-17.143557694775801</c:v>
                </c:pt>
                <c:pt idx="132">
                  <c:v>-16.9740113076341</c:v>
                </c:pt>
                <c:pt idx="133">
                  <c:v>-16.567975090011799</c:v>
                </c:pt>
                <c:pt idx="134">
                  <c:v>-15.921967567900399</c:v>
                </c:pt>
                <c:pt idx="135">
                  <c:v>-15.0330678649585</c:v>
                </c:pt>
                <c:pt idx="136">
                  <c:v>-13.9040530762861</c:v>
                </c:pt>
                <c:pt idx="137">
                  <c:v>-12.5502738708701</c:v>
                </c:pt>
                <c:pt idx="138">
                  <c:v>-10.996039548882299</c:v>
                </c:pt>
                <c:pt idx="139">
                  <c:v>-9.2673267325106394</c:v>
                </c:pt>
                <c:pt idx="140">
                  <c:v>-7.3970605703110603</c:v>
                </c:pt>
                <c:pt idx="141">
                  <c:v>-5.4236873714841201</c:v>
                </c:pt>
                <c:pt idx="142">
                  <c:v>-3.3881331394105199</c:v>
                </c:pt>
                <c:pt idx="143">
                  <c:v>-1.3324672696637101</c:v>
                </c:pt>
                <c:pt idx="144">
                  <c:v>0.69920015502498101</c:v>
                </c:pt>
                <c:pt idx="145">
                  <c:v>2.6606236968159198</c:v>
                </c:pt>
                <c:pt idx="146">
                  <c:v>4.5051261243805598</c:v>
                </c:pt>
                <c:pt idx="147">
                  <c:v>6.1912174777333702</c:v>
                </c:pt>
                <c:pt idx="148">
                  <c:v>7.6820184909030296</c:v>
                </c:pt>
                <c:pt idx="149">
                  <c:v>8.94826257318309</c:v>
                </c:pt>
                <c:pt idx="150">
                  <c:v>9.9659886275152108</c:v>
                </c:pt>
                <c:pt idx="151">
                  <c:v>10.714944087557599</c:v>
                </c:pt>
                <c:pt idx="152">
                  <c:v>11.178578180893901</c:v>
                </c:pt>
                <c:pt idx="153">
                  <c:v>11.345125770076701</c:v>
                </c:pt>
                <c:pt idx="154">
                  <c:v>11.2080273298947</c:v>
                </c:pt>
                <c:pt idx="155">
                  <c:v>10.764944068020901</c:v>
                </c:pt>
                <c:pt idx="156">
                  <c:v>10.017586534144501</c:v>
                </c:pt>
                <c:pt idx="157">
                  <c:v>8.9756059668902406</c:v>
                </c:pt>
                <c:pt idx="158">
                  <c:v>7.6579930560078502</c:v>
                </c:pt>
                <c:pt idx="159">
                  <c:v>6.08950741312609</c:v>
                </c:pt>
                <c:pt idx="160">
                  <c:v>4.2985867808486002</c:v>
                </c:pt>
                <c:pt idx="161">
                  <c:v>2.3166617940660301</c:v>
                </c:pt>
                <c:pt idx="162">
                  <c:v>0.18139912857728299</c:v>
                </c:pt>
                <c:pt idx="163">
                  <c:v>-2.0615759624621601</c:v>
                </c:pt>
                <c:pt idx="164">
                  <c:v>-4.3593569594997303</c:v>
                </c:pt>
                <c:pt idx="165">
                  <c:v>-6.6516810858433004</c:v>
                </c:pt>
                <c:pt idx="166">
                  <c:v>-8.8737090643998204</c:v>
                </c:pt>
                <c:pt idx="167">
                  <c:v>-10.962560851824</c:v>
                </c:pt>
                <c:pt idx="168">
                  <c:v>-12.8585424647225</c:v>
                </c:pt>
                <c:pt idx="169">
                  <c:v>-14.502323394147499</c:v>
                </c:pt>
                <c:pt idx="170">
                  <c:v>-15.833372898152099</c:v>
                </c:pt>
                <c:pt idx="171">
                  <c:v>-16.789161008379399</c:v>
                </c:pt>
                <c:pt idx="172">
                  <c:v>-17.3093017666422</c:v>
                </c:pt>
                <c:pt idx="173">
                  <c:v>-17.3350782826151</c:v>
                </c:pt>
                <c:pt idx="174">
                  <c:v>-16.804947062293401</c:v>
                </c:pt>
                <c:pt idx="175">
                  <c:v>-15.6628482018087</c:v>
                </c:pt>
                <c:pt idx="176">
                  <c:v>-13.8749093686677</c:v>
                </c:pt>
                <c:pt idx="177">
                  <c:v>-11.439238209111799</c:v>
                </c:pt>
                <c:pt idx="178">
                  <c:v>-8.38501711066505</c:v>
                </c:pt>
                <c:pt idx="179">
                  <c:v>-4.7802351331377002</c:v>
                </c:pt>
                <c:pt idx="180">
                  <c:v>-0.73093653371327505</c:v>
                </c:pt>
                <c:pt idx="181">
                  <c:v>3.6295994804132499</c:v>
                </c:pt>
                <c:pt idx="182">
                  <c:v>8.1590412393680705</c:v>
                </c:pt>
                <c:pt idx="183">
                  <c:v>12.7118946706396</c:v>
                </c:pt>
                <c:pt idx="184">
                  <c:v>17.1287203731465</c:v>
                </c:pt>
                <c:pt idx="185">
                  <c:v>21.247607046506602</c:v>
                </c:pt>
                <c:pt idx="186">
                  <c:v>24.914371624333999</c:v>
                </c:pt>
                <c:pt idx="187">
                  <c:v>27.991399302177701</c:v>
                </c:pt>
                <c:pt idx="188">
                  <c:v>30.3688529136212</c:v>
                </c:pt>
                <c:pt idx="189">
                  <c:v>31.967334571750399</c:v>
                </c:pt>
                <c:pt idx="190">
                  <c:v>32.748255715579297</c:v>
                </c:pt>
                <c:pt idx="191">
                  <c:v>32.715451767304501</c:v>
                </c:pt>
                <c:pt idx="192">
                  <c:v>31.906441004736301</c:v>
                </c:pt>
                <c:pt idx="193">
                  <c:v>30.392466114076498</c:v>
                </c:pt>
                <c:pt idx="194">
                  <c:v>28.277766625004499</c:v>
                </c:pt>
                <c:pt idx="195">
                  <c:v>25.694945095578301</c:v>
                </c:pt>
                <c:pt idx="196">
                  <c:v>22.787477542506402</c:v>
                </c:pt>
                <c:pt idx="197">
                  <c:v>19.702790064670801</c:v>
                </c:pt>
                <c:pt idx="198">
                  <c:v>16.583858809189302</c:v>
                </c:pt>
                <c:pt idx="199">
                  <c:v>13.554016664563999</c:v>
                </c:pt>
                <c:pt idx="200">
                  <c:v>10.7178611401089</c:v>
                </c:pt>
                <c:pt idx="201">
                  <c:v>8.1555967477258307</c:v>
                </c:pt>
                <c:pt idx="202">
                  <c:v>5.9174139007412201</c:v>
                </c:pt>
                <c:pt idx="203">
                  <c:v>4.0238585653232199</c:v>
                </c:pt>
                <c:pt idx="204">
                  <c:v>2.4661857516838301</c:v>
                </c:pt>
                <c:pt idx="205">
                  <c:v>1.2209760884969401</c:v>
                </c:pt>
                <c:pt idx="206">
                  <c:v>0.25788102984503702</c:v>
                </c:pt>
                <c:pt idx="207">
                  <c:v>-0.463786019807159</c:v>
                </c:pt>
                <c:pt idx="208">
                  <c:v>-0.99024860245212099</c:v>
                </c:pt>
                <c:pt idx="209">
                  <c:v>-1.36880901236569</c:v>
                </c:pt>
                <c:pt idx="210">
                  <c:v>-1.6458630437758599</c:v>
                </c:pt>
                <c:pt idx="211">
                  <c:v>-1.86471267545346</c:v>
                </c:pt>
                <c:pt idx="212">
                  <c:v>-2.06424477713372</c:v>
                </c:pt>
                <c:pt idx="213">
                  <c:v>-2.2786997525907799</c:v>
                </c:pt>
                <c:pt idx="214">
                  <c:v>-2.5378548957119098</c:v>
                </c:pt>
                <c:pt idx="215">
                  <c:v>-2.8655545422450501</c:v>
                </c:pt>
                <c:pt idx="216">
                  <c:v>-3.2810668984416802</c:v>
                </c:pt>
                <c:pt idx="217">
                  <c:v>-3.7999782374225499</c:v>
                </c:pt>
                <c:pt idx="218">
                  <c:v>-4.4334832304837404</c:v>
                </c:pt>
                <c:pt idx="219">
                  <c:v>-5.1865559443775604</c:v>
                </c:pt>
                <c:pt idx="220">
                  <c:v>-6.0539812200019902</c:v>
                </c:pt>
                <c:pt idx="221">
                  <c:v>-7.0206876472939301</c:v>
                </c:pt>
                <c:pt idx="222">
                  <c:v>-8.0684058706926596</c:v>
                </c:pt>
                <c:pt idx="223">
                  <c:v>-9.1770555141201005</c:v>
                </c:pt>
                <c:pt idx="224">
                  <c:v>-10.3223161697679</c:v>
                </c:pt>
                <c:pt idx="225">
                  <c:v>-11.4737838860307</c:v>
                </c:pt>
                <c:pt idx="226">
                  <c:v>-12.5977926168722</c:v>
                </c:pt>
                <c:pt idx="227">
                  <c:v>-13.6609250651456</c:v>
                </c:pt>
                <c:pt idx="228">
                  <c:v>-14.6255436211817</c:v>
                </c:pt>
                <c:pt idx="229">
                  <c:v>-15.449969803903301</c:v>
                </c:pt>
                <c:pt idx="230">
                  <c:v>-16.098392178987901</c:v>
                </c:pt>
                <c:pt idx="231">
                  <c:v>-16.545282135609899</c:v>
                </c:pt>
                <c:pt idx="232">
                  <c:v>-16.7748126696969</c:v>
                </c:pt>
                <c:pt idx="233">
                  <c:v>-16.779851123667498</c:v>
                </c:pt>
                <c:pt idx="234">
                  <c:v>-16.557096280953701</c:v>
                </c:pt>
                <c:pt idx="235">
                  <c:v>-16.101267300078899</c:v>
                </c:pt>
                <c:pt idx="236">
                  <c:v>-15.4054251954944</c:v>
                </c:pt>
                <c:pt idx="237">
                  <c:v>-14.4665058066804</c:v>
                </c:pt>
                <c:pt idx="238">
                  <c:v>-13.2902862786257</c:v>
                </c:pt>
                <c:pt idx="239">
                  <c:v>-11.8901491666414</c:v>
                </c:pt>
                <c:pt idx="240">
                  <c:v>-10.2878249191769</c:v>
                </c:pt>
                <c:pt idx="241">
                  <c:v>-8.5174115225338891</c:v>
                </c:pt>
                <c:pt idx="242">
                  <c:v>-6.6176186693875998</c:v>
                </c:pt>
                <c:pt idx="243">
                  <c:v>-4.6253504758581698</c:v>
                </c:pt>
                <c:pt idx="244">
                  <c:v>-2.5748459448662202</c:v>
                </c:pt>
                <c:pt idx="245">
                  <c:v>-0.49990992590766797</c:v>
                </c:pt>
                <c:pt idx="246">
                  <c:v>1.56275535737407</c:v>
                </c:pt>
                <c:pt idx="247">
                  <c:v>3.5720931143377799</c:v>
                </c:pt>
                <c:pt idx="248">
                  <c:v>5.4824638485326798</c:v>
                </c:pt>
                <c:pt idx="249">
                  <c:v>7.2476850458659898</c:v>
                </c:pt>
                <c:pt idx="250">
                  <c:v>8.8231542905359603</c:v>
                </c:pt>
                <c:pt idx="251">
                  <c:v>10.1639597707949</c:v>
                </c:pt>
                <c:pt idx="252">
                  <c:v>11.2299149586018</c:v>
                </c:pt>
                <c:pt idx="253">
                  <c:v>11.9858419490704</c:v>
                </c:pt>
                <c:pt idx="254">
                  <c:v>12.403963072165499</c:v>
                </c:pt>
                <c:pt idx="255">
                  <c:v>12.467392993094</c:v>
                </c:pt>
                <c:pt idx="256">
                  <c:v>12.1686424334991</c:v>
                </c:pt>
                <c:pt idx="257">
                  <c:v>11.507436513583301</c:v>
                </c:pt>
                <c:pt idx="258">
                  <c:v>10.488866288211399</c:v>
                </c:pt>
                <c:pt idx="259">
                  <c:v>9.1223441952928699</c:v>
                </c:pt>
                <c:pt idx="260">
                  <c:v>7.4249278628063902</c:v>
                </c:pt>
                <c:pt idx="261">
                  <c:v>5.4251883547451696</c:v>
                </c:pt>
                <c:pt idx="262">
                  <c:v>3.16429010853575</c:v>
                </c:pt>
                <c:pt idx="263">
                  <c:v>0.69546010423838001</c:v>
                </c:pt>
                <c:pt idx="264">
                  <c:v>-1.92163918395475</c:v>
                </c:pt>
                <c:pt idx="265">
                  <c:v>-4.6246803120189304</c:v>
                </c:pt>
                <c:pt idx="266">
                  <c:v>-7.3471035596779402</c:v>
                </c:pt>
                <c:pt idx="267">
                  <c:v>-10.0192938118103</c:v>
                </c:pt>
                <c:pt idx="268">
                  <c:v>-12.5670454791174</c:v>
                </c:pt>
                <c:pt idx="269">
                  <c:v>-14.910975394800399</c:v>
                </c:pt>
                <c:pt idx="270">
                  <c:v>-16.966385975788199</c:v>
                </c:pt>
                <c:pt idx="271">
                  <c:v>-18.6433978360587</c:v>
                </c:pt>
                <c:pt idx="272">
                  <c:v>-19.8472838045743</c:v>
                </c:pt>
                <c:pt idx="273">
                  <c:v>-20.4795915053427</c:v>
                </c:pt>
                <c:pt idx="274">
                  <c:v>-20.446112674166599</c:v>
                </c:pt>
                <c:pt idx="275">
                  <c:v>-19.670848529612201</c:v>
                </c:pt>
                <c:pt idx="276">
                  <c:v>-18.102012113346198</c:v>
                </c:pt>
                <c:pt idx="277">
                  <c:v>-15.716026010054</c:v>
                </c:pt>
                <c:pt idx="278">
                  <c:v>-12.5244331274319</c:v>
                </c:pt>
                <c:pt idx="279">
                  <c:v>-8.5811836632599103</c:v>
                </c:pt>
                <c:pt idx="280">
                  <c:v>-3.9803868540625</c:v>
                </c:pt>
                <c:pt idx="281">
                  <c:v>1.1457714970036501</c:v>
                </c:pt>
                <c:pt idx="282">
                  <c:v>6.6273397773129004</c:v>
                </c:pt>
                <c:pt idx="283">
                  <c:v>12.24732790312</c:v>
                </c:pt>
                <c:pt idx="284">
                  <c:v>17.7577660386094</c:v>
                </c:pt>
                <c:pt idx="285">
                  <c:v>22.911272243784101</c:v>
                </c:pt>
                <c:pt idx="286">
                  <c:v>27.484897683554401</c:v>
                </c:pt>
                <c:pt idx="287">
                  <c:v>31.2928927229013</c:v>
                </c:pt>
                <c:pt idx="288">
                  <c:v>34.188486591684402</c:v>
                </c:pt>
                <c:pt idx="289">
                  <c:v>36.077179722723002</c:v>
                </c:pt>
                <c:pt idx="290">
                  <c:v>36.925368566626297</c:v>
                </c:pt>
                <c:pt idx="291">
                  <c:v>36.752400514935097</c:v>
                </c:pt>
                <c:pt idx="292">
                  <c:v>35.627445401052199</c:v>
                </c:pt>
                <c:pt idx="293">
                  <c:v>33.665205957152402</c:v>
                </c:pt>
                <c:pt idx="294">
                  <c:v>31.0137481437893</c:v>
                </c:pt>
                <c:pt idx="295">
                  <c:v>27.840647661320599</c:v>
                </c:pt>
                <c:pt idx="296">
                  <c:v>24.3278394640008</c:v>
                </c:pt>
                <c:pt idx="297">
                  <c:v>20.660823678378499</c:v>
                </c:pt>
                <c:pt idx="298">
                  <c:v>17.012209608304801</c:v>
                </c:pt>
                <c:pt idx="299">
                  <c:v>13.5305109791919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3B-48B9-9099-143B075AF8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547584"/>
        <c:axId val="222874608"/>
      </c:lineChart>
      <c:catAx>
        <c:axId val="9154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222874608"/>
        <c:crosses val="autoZero"/>
        <c:auto val="1"/>
        <c:lblAlgn val="ctr"/>
        <c:lblOffset val="100"/>
        <c:tickLblSkip val="100"/>
        <c:noMultiLvlLbl val="0"/>
      </c:catAx>
      <c:valAx>
        <c:axId val="222874608"/>
        <c:scaling>
          <c:orientation val="minMax"/>
          <c:max val="1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9154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u-HU" sz="1000" b="0" i="0" u="none" strike="noStrike" kern="1200" baseline="0">
          <a:solidFill>
            <a:schemeClr val="tx1"/>
          </a:solidFill>
          <a:latin typeface="Baskerville Old Face" panose="02020602080505020303" pitchFamily="18" charset="0"/>
          <a:ea typeface="+mn-ea"/>
          <a:cs typeface="+mn-cs"/>
        </a:defRPr>
      </a:pPr>
      <a:endParaRPr lang="hu-H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hu-HU" sz="1200" b="0" i="0" u="none" strike="noStrike" kern="1200" spc="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r>
              <a:rPr lang="hu-HU"/>
              <a:t>G2x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u-HU" sz="1200" b="0" i="0" u="none" strike="noStrike" kern="1200" spc="0" baseline="0">
              <a:solidFill>
                <a:schemeClr val="tx1"/>
              </a:solidFill>
              <a:latin typeface="Baskerville Old Face" panose="02020602080505020303" pitchFamily="18" charset="0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ubpkk!$E$1</c:f>
              <c:strCache>
                <c:ptCount val="1"/>
                <c:pt idx="0">
                  <c:v>G2x</c:v>
                </c:pt>
              </c:strCache>
            </c:strRef>
          </c:tx>
          <c:spPr>
            <a:ln w="19050" cap="rnd">
              <a:solidFill>
                <a:schemeClr val="bg2">
                  <a:lumMod val="25000"/>
                </a:schemeClr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ubpkk!$F:$F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4.6576332358563004</c:v>
                  </c:pt>
                  <c:pt idx="2">
                    <c:v>4.5065410764947202</c:v>
                  </c:pt>
                  <c:pt idx="3">
                    <c:v>4.2805037394758401</c:v>
                  </c:pt>
                  <c:pt idx="4">
                    <c:v>3.9867527222088701</c:v>
                  </c:pt>
                  <c:pt idx="5">
                    <c:v>3.6339798737265601</c:v>
                  </c:pt>
                  <c:pt idx="6">
                    <c:v>3.23623172134304</c:v>
                  </c:pt>
                  <c:pt idx="7">
                    <c:v>2.8160606911064101</c:v>
                  </c:pt>
                  <c:pt idx="8">
                    <c:v>2.4087156768036699</c:v>
                  </c:pt>
                  <c:pt idx="9">
                    <c:v>2.0678000885026302</c:v>
                  </c:pt>
                  <c:pt idx="10">
                    <c:v>1.8671633193884201</c:v>
                  </c:pt>
                  <c:pt idx="11">
                    <c:v>1.8735021839102199</c:v>
                  </c:pt>
                  <c:pt idx="12">
                    <c:v>2.0873716053240599</c:v>
                  </c:pt>
                  <c:pt idx="13">
                    <c:v>2.4431640510096799</c:v>
                  </c:pt>
                  <c:pt idx="14">
                    <c:v>2.8661452222602399</c:v>
                  </c:pt>
                  <c:pt idx="15">
                    <c:v>3.3011850052879499</c:v>
                  </c:pt>
                  <c:pt idx="16">
                    <c:v>3.71254817571125</c:v>
                  </c:pt>
                  <c:pt idx="17">
                    <c:v>4.0778043593784901</c:v>
                  </c:pt>
                  <c:pt idx="18">
                    <c:v>4.3836866919500901</c:v>
                  </c:pt>
                  <c:pt idx="19">
                    <c:v>4.6240388378834902</c:v>
                  </c:pt>
                  <c:pt idx="20">
                    <c:v>4.7963667617473504</c:v>
                  </c:pt>
                  <c:pt idx="21">
                    <c:v>4.8993885977251201</c:v>
                  </c:pt>
                  <c:pt idx="22">
                    <c:v>4.9333131931067502</c:v>
                  </c:pt>
                  <c:pt idx="23">
                    <c:v>4.9012977207403896</c:v>
                  </c:pt>
                  <c:pt idx="24">
                    <c:v>4.8099660832787903</c:v>
                  </c:pt>
                  <c:pt idx="25">
                    <c:v>4.6680445108917201</c:v>
                  </c:pt>
                  <c:pt idx="26">
                    <c:v>4.4844479538061703</c:v>
                  </c:pt>
                  <c:pt idx="27">
                    <c:v>4.2674564173165201</c:v>
                  </c:pt>
                  <c:pt idx="28">
                    <c:v>4.0249790264399898</c:v>
                  </c:pt>
                  <c:pt idx="29">
                    <c:v>3.7656273373193998</c:v>
                  </c:pt>
                  <c:pt idx="30">
                    <c:v>3.4984492248522199</c:v>
                  </c:pt>
                  <c:pt idx="31">
                    <c:v>3.2326924907729002</c:v>
                  </c:pt>
                  <c:pt idx="32">
                    <c:v>2.9784337230661699</c:v>
                  </c:pt>
                  <c:pt idx="33">
                    <c:v>2.74746891822902</c:v>
                  </c:pt>
                  <c:pt idx="34">
                    <c:v>2.5529652770415399</c:v>
                  </c:pt>
                  <c:pt idx="35">
                    <c:v>2.4080530945404401</c:v>
                  </c:pt>
                  <c:pt idx="36">
                    <c:v>2.3237775910577199</c:v>
                  </c:pt>
                  <c:pt idx="37">
                    <c:v>2.3054656018943702</c:v>
                  </c:pt>
                  <c:pt idx="38">
                    <c:v>2.3497691022688798</c:v>
                  </c:pt>
                  <c:pt idx="39">
                    <c:v>2.4451290375085999</c:v>
                  </c:pt>
                  <c:pt idx="40">
                    <c:v>2.5749202839354601</c:v>
                  </c:pt>
                  <c:pt idx="41">
                    <c:v>2.7221174466155098</c:v>
                  </c:pt>
                  <c:pt idx="42">
                    <c:v>2.8721673019143599</c:v>
                  </c:pt>
                  <c:pt idx="43">
                    <c:v>3.01246855327719</c:v>
                  </c:pt>
                  <c:pt idx="44">
                    <c:v>3.13393524368374</c:v>
                  </c:pt>
                  <c:pt idx="45">
                    <c:v>3.2299437603599102</c:v>
                  </c:pt>
                  <c:pt idx="46">
                    <c:v>3.2948720060183199</c:v>
                  </c:pt>
                  <c:pt idx="47">
                    <c:v>3.3240045296429299</c:v>
                  </c:pt>
                  <c:pt idx="48">
                    <c:v>3.3141461332326601</c:v>
                  </c:pt>
                  <c:pt idx="49">
                    <c:v>3.2647591829855198</c:v>
                  </c:pt>
                  <c:pt idx="50">
                    <c:v>3.1780801875073799</c:v>
                  </c:pt>
                  <c:pt idx="51">
                    <c:v>3.0582089478520298</c:v>
                  </c:pt>
                  <c:pt idx="52">
                    <c:v>2.91163261464229</c:v>
                  </c:pt>
                  <c:pt idx="53">
                    <c:v>2.7444648728788699</c:v>
                  </c:pt>
                  <c:pt idx="54">
                    <c:v>2.5629425681421698</c:v>
                  </c:pt>
                  <c:pt idx="55">
                    <c:v>2.37580435409647</c:v>
                  </c:pt>
                  <c:pt idx="56">
                    <c:v>2.1909929781476101</c:v>
                  </c:pt>
                  <c:pt idx="57">
                    <c:v>2.01451267645901</c:v>
                  </c:pt>
                  <c:pt idx="58">
                    <c:v>1.85220170914814</c:v>
                  </c:pt>
                  <c:pt idx="59">
                    <c:v>1.7094564567999899</c:v>
                  </c:pt>
                  <c:pt idx="60">
                    <c:v>1.58951143731732</c:v>
                  </c:pt>
                  <c:pt idx="61">
                    <c:v>1.4959075912012301</c:v>
                  </c:pt>
                  <c:pt idx="62">
                    <c:v>1.4382243909971399</c:v>
                  </c:pt>
                  <c:pt idx="63">
                    <c:v>1.4351903342841299</c:v>
                  </c:pt>
                  <c:pt idx="64">
                    <c:v>1.50885617585646</c:v>
                  </c:pt>
                  <c:pt idx="65">
                    <c:v>1.67457619837484</c:v>
                  </c:pt>
                  <c:pt idx="66">
                    <c:v>1.9317852412768699</c:v>
                  </c:pt>
                  <c:pt idx="67">
                    <c:v>2.2648563248810198</c:v>
                  </c:pt>
                  <c:pt idx="68">
                    <c:v>2.6481585529204898</c:v>
                  </c:pt>
                  <c:pt idx="69">
                    <c:v>3.05133023747273</c:v>
                  </c:pt>
                  <c:pt idx="70">
                    <c:v>3.4436675315369598</c:v>
                  </c:pt>
                  <c:pt idx="71">
                    <c:v>3.7983240309775499</c:v>
                  </c:pt>
                  <c:pt idx="72">
                    <c:v>4.0932682359038699</c:v>
                  </c:pt>
                  <c:pt idx="73">
                    <c:v>4.3086225448951501</c:v>
                  </c:pt>
                  <c:pt idx="74">
                    <c:v>4.4295786482253101</c:v>
                  </c:pt>
                  <c:pt idx="75">
                    <c:v>4.4458745385406298</c:v>
                  </c:pt>
                  <c:pt idx="76">
                    <c:v>4.3516014991974403</c:v>
                  </c:pt>
                  <c:pt idx="77">
                    <c:v>4.1500971823152302</c:v>
                  </c:pt>
                  <c:pt idx="78">
                    <c:v>3.8510159251957101</c:v>
                  </c:pt>
                  <c:pt idx="79">
                    <c:v>3.4675459064016798</c:v>
                  </c:pt>
                  <c:pt idx="80">
                    <c:v>3.0194766200773002</c:v>
                  </c:pt>
                  <c:pt idx="81">
                    <c:v>2.5388346553372898</c:v>
                  </c:pt>
                  <c:pt idx="82">
                    <c:v>2.0884447916400499</c:v>
                  </c:pt>
                  <c:pt idx="83">
                    <c:v>1.7847821744327801</c:v>
                  </c:pt>
                  <c:pt idx="84">
                    <c:v>1.7691375631949799</c:v>
                  </c:pt>
                  <c:pt idx="85">
                    <c:v>2.06683013564284</c:v>
                  </c:pt>
                  <c:pt idx="86">
                    <c:v>2.5645783983534498</c:v>
                  </c:pt>
                  <c:pt idx="87">
                    <c:v>3.1502631984804101</c:v>
                  </c:pt>
                  <c:pt idx="88">
                    <c:v>3.7580686375949899</c:v>
                  </c:pt>
                  <c:pt idx="89">
                    <c:v>4.3505281593526099</c:v>
                  </c:pt>
                  <c:pt idx="90">
                    <c:v>4.9013128143746503</c:v>
                  </c:pt>
                  <c:pt idx="91">
                    <c:v>5.3875616582067698</c:v>
                  </c:pt>
                  <c:pt idx="92">
                    <c:v>5.7881024784122497</c:v>
                  </c:pt>
                  <c:pt idx="93">
                    <c:v>6.0839514287429104</c:v>
                  </c:pt>
                  <c:pt idx="94">
                    <c:v>6.2598035329007402</c:v>
                  </c:pt>
                  <c:pt idx="95">
                    <c:v>6.3062271673314498</c:v>
                  </c:pt>
                  <c:pt idx="96">
                    <c:v>6.2200803337274397</c:v>
                  </c:pt>
                  <c:pt idx="97">
                    <c:v>6.0036162208329698</c:v>
                  </c:pt>
                  <c:pt idx="98">
                    <c:v>5.66374509478291</c:v>
                  </c:pt>
                  <c:pt idx="99">
                    <c:v>5.2121488534001097</c:v>
                  </c:pt>
                  <c:pt idx="100">
                    <c:v>4.6673128114382996</c:v>
                  </c:pt>
                  <c:pt idx="101">
                    <c:v>4.0538052053390796</c:v>
                  </c:pt>
                  <c:pt idx="102">
                    <c:v>3.4006436409134801</c:v>
                  </c:pt>
                  <c:pt idx="103">
                    <c:v>2.7441314898985798</c:v>
                  </c:pt>
                  <c:pt idx="104">
                    <c:v>2.1397509445528198</c:v>
                  </c:pt>
                  <c:pt idx="105">
                    <c:v>1.68606083782551</c:v>
                  </c:pt>
                  <c:pt idx="106">
                    <c:v>1.5262035746378999</c:v>
                  </c:pt>
                  <c:pt idx="107">
                    <c:v>1.71087619392372</c:v>
                  </c:pt>
                  <c:pt idx="108">
                    <c:v>2.1084526351319699</c:v>
                  </c:pt>
                  <c:pt idx="109">
                    <c:v>2.5798176499522998</c:v>
                  </c:pt>
                  <c:pt idx="110">
                    <c:v>3.0517352889203502</c:v>
                  </c:pt>
                  <c:pt idx="111">
                    <c:v>3.4885720922294601</c:v>
                  </c:pt>
                  <c:pt idx="112">
                    <c:v>3.8714804639451801</c:v>
                  </c:pt>
                  <c:pt idx="113">
                    <c:v>4.1899244625051901</c:v>
                  </c:pt>
                  <c:pt idx="114">
                    <c:v>4.4381536524282001</c:v>
                  </c:pt>
                  <c:pt idx="115">
                    <c:v>4.6140492549707597</c:v>
                  </c:pt>
                  <c:pt idx="116">
                    <c:v>4.7186102735489701</c:v>
                  </c:pt>
                  <c:pt idx="117">
                    <c:v>4.7559875655204902</c:v>
                  </c:pt>
                  <c:pt idx="118">
                    <c:v>4.7325637568318299</c:v>
                  </c:pt>
                  <c:pt idx="119">
                    <c:v>4.6548409943295104</c:v>
                  </c:pt>
                  <c:pt idx="120">
                    <c:v>4.5284811176213298</c:v>
                  </c:pt>
                  <c:pt idx="121">
                    <c:v>4.3590112565715398</c:v>
                  </c:pt>
                  <c:pt idx="122">
                    <c:v>4.1532267382525898</c:v>
                  </c:pt>
                  <c:pt idx="123">
                    <c:v>3.9202458450070798</c:v>
                  </c:pt>
                  <c:pt idx="124">
                    <c:v>3.6711404783907899</c:v>
                  </c:pt>
                  <c:pt idx="125">
                    <c:v>3.41785009814501</c:v>
                  </c:pt>
                  <c:pt idx="126">
                    <c:v>3.17132098102089</c:v>
                  </c:pt>
                  <c:pt idx="127">
                    <c:v>2.93866883336575</c:v>
                  </c:pt>
                  <c:pt idx="128">
                    <c:v>2.7219536212686202</c:v>
                  </c:pt>
                  <c:pt idx="129">
                    <c:v>2.5208485163601302</c:v>
                  </c:pt>
                  <c:pt idx="130">
                    <c:v>2.3364057551131099</c:v>
                  </c:pt>
                  <c:pt idx="131">
                    <c:v>2.1731872656890299</c:v>
                  </c:pt>
                  <c:pt idx="132">
                    <c:v>2.0402316976145398</c:v>
                  </c:pt>
                  <c:pt idx="133">
                    <c:v>1.9493553831647901</c:v>
                  </c:pt>
                  <c:pt idx="134">
                    <c:v>1.91052065395467</c:v>
                  </c:pt>
                  <c:pt idx="135">
                    <c:v>1.9271859904175801</c:v>
                  </c:pt>
                  <c:pt idx="136">
                    <c:v>1.9943958549990299</c:v>
                  </c:pt>
                  <c:pt idx="137">
                    <c:v>2.0996051154393598</c:v>
                  </c:pt>
                  <c:pt idx="138">
                    <c:v>2.2272241354851201</c:v>
                  </c:pt>
                  <c:pt idx="139">
                    <c:v>2.36364707943717</c:v>
                  </c:pt>
                  <c:pt idx="140">
                    <c:v>2.4981059913566099</c:v>
                  </c:pt>
                  <c:pt idx="141">
                    <c:v>2.6220773736393199</c:v>
                  </c:pt>
                  <c:pt idx="142">
                    <c:v>2.7284242865039698</c:v>
                  </c:pt>
                  <c:pt idx="143">
                    <c:v>2.81124546417949</c:v>
                  </c:pt>
                  <c:pt idx="144">
                    <c:v>2.8663445668745799</c:v>
                  </c:pt>
                  <c:pt idx="145">
                    <c:v>2.89114036536292</c:v>
                  </c:pt>
                  <c:pt idx="146">
                    <c:v>2.8851488787234301</c:v>
                  </c:pt>
                  <c:pt idx="147">
                    <c:v>2.84974582939327</c:v>
                  </c:pt>
                  <c:pt idx="148">
                    <c:v>2.7868158505668799</c:v>
                  </c:pt>
                  <c:pt idx="149">
                    <c:v>2.6986727485332498</c:v>
                  </c:pt>
                  <c:pt idx="150">
                    <c:v>2.5881714836546901</c:v>
                  </c:pt>
                  <c:pt idx="151">
                    <c:v>2.4594588182989998</c:v>
                  </c:pt>
                  <c:pt idx="152">
                    <c:v>2.3179195519960998</c:v>
                  </c:pt>
                  <c:pt idx="153">
                    <c:v>2.1695147470364802</c:v>
                  </c:pt>
                  <c:pt idx="154">
                    <c:v>2.0176695079813101</c:v>
                  </c:pt>
                  <c:pt idx="155">
                    <c:v>1.8658806862202899</c:v>
                  </c:pt>
                  <c:pt idx="156">
                    <c:v>1.71793132161839</c:v>
                  </c:pt>
                  <c:pt idx="157">
                    <c:v>1.5779343107341299</c:v>
                  </c:pt>
                  <c:pt idx="158">
                    <c:v>1.4507584712148101</c:v>
                  </c:pt>
                  <c:pt idx="159">
                    <c:v>1.3428697407308801</c:v>
                  </c:pt>
                  <c:pt idx="160">
                    <c:v>1.263643390653</c:v>
                  </c:pt>
                  <c:pt idx="161">
                    <c:v>1.22551678855306</c:v>
                  </c:pt>
                  <c:pt idx="162">
                    <c:v>1.24116398185832</c:v>
                  </c:pt>
                  <c:pt idx="163">
                    <c:v>1.32101911982839</c:v>
                  </c:pt>
                  <c:pt idx="164">
                    <c:v>1.46811831648781</c:v>
                  </c:pt>
                  <c:pt idx="165">
                    <c:v>1.6755248108439</c:v>
                  </c:pt>
                  <c:pt idx="166">
                    <c:v>1.9306937227844101</c:v>
                  </c:pt>
                  <c:pt idx="167">
                    <c:v>2.2197810259770199</c:v>
                  </c:pt>
                  <c:pt idx="168">
                    <c:v>2.52810225864298</c:v>
                  </c:pt>
                  <c:pt idx="169">
                    <c:v>2.8404492825560701</c:v>
                  </c:pt>
                  <c:pt idx="170">
                    <c:v>3.13891636194115</c:v>
                  </c:pt>
                  <c:pt idx="171">
                    <c:v>3.4017317173885901</c:v>
                  </c:pt>
                  <c:pt idx="172">
                    <c:v>3.6080345791507198</c:v>
                  </c:pt>
                  <c:pt idx="173">
                    <c:v>3.7409723181396002</c:v>
                  </c:pt>
                  <c:pt idx="174">
                    <c:v>3.78761521423991</c:v>
                  </c:pt>
                  <c:pt idx="175">
                    <c:v>3.7409097594062901</c:v>
                  </c:pt>
                  <c:pt idx="176">
                    <c:v>3.6014191140638498</c:v>
                  </c:pt>
                  <c:pt idx="177">
                    <c:v>3.3764235702412502</c:v>
                  </c:pt>
                  <c:pt idx="178">
                    <c:v>3.0821684637139599</c:v>
                  </c:pt>
                  <c:pt idx="179">
                    <c:v>2.7515410506881102</c:v>
                  </c:pt>
                  <c:pt idx="180">
                    <c:v>2.4401169777504101</c:v>
                  </c:pt>
                  <c:pt idx="181">
                    <c:v>2.2282866166313</c:v>
                  </c:pt>
                  <c:pt idx="182">
                    <c:v>2.2016059877427301</c:v>
                  </c:pt>
                  <c:pt idx="183">
                    <c:v>2.3955531174560698</c:v>
                  </c:pt>
                  <c:pt idx="184">
                    <c:v>2.7683848540842599</c:v>
                  </c:pt>
                  <c:pt idx="185">
                    <c:v>3.2409414735108801</c:v>
                  </c:pt>
                  <c:pt idx="186">
                    <c:v>3.7426798049837799</c:v>
                  </c:pt>
                  <c:pt idx="187">
                    <c:v>4.2231095409336499</c:v>
                  </c:pt>
                  <c:pt idx="188">
                    <c:v>4.6489279651629003</c:v>
                  </c:pt>
                  <c:pt idx="189">
                    <c:v>5.0000458452352703</c:v>
                  </c:pt>
                  <c:pt idx="190">
                    <c:v>5.2642615805081396</c:v>
                  </c:pt>
                  <c:pt idx="191">
                    <c:v>5.43447877094615</c:v>
                  </c:pt>
                  <c:pt idx="192">
                    <c:v>5.50925812021437</c:v>
                  </c:pt>
                  <c:pt idx="193">
                    <c:v>5.4917573438011997</c:v>
                  </c:pt>
                  <c:pt idx="194">
                    <c:v>5.3884870625330299</c:v>
                  </c:pt>
                  <c:pt idx="195">
                    <c:v>5.2090742765036397</c:v>
                  </c:pt>
                  <c:pt idx="196">
                    <c:v>4.9671025439612002</c:v>
                  </c:pt>
                  <c:pt idx="197">
                    <c:v>4.6802777683258103</c:v>
                  </c:pt>
                  <c:pt idx="198">
                    <c:v>4.3709137256379096</c:v>
                  </c:pt>
                  <c:pt idx="199">
                    <c:v>4.0653506915675797</c:v>
                  </c:pt>
                  <c:pt idx="200">
                    <c:v>3.7923220024631501</c:v>
                  </c:pt>
                  <c:pt idx="201">
                    <c:v>3.5783943498153001</c:v>
                  </c:pt>
                  <c:pt idx="202">
                    <c:v>3.4432847166162399</c:v>
                  </c:pt>
                  <c:pt idx="203">
                    <c:v>3.39471447883263</c:v>
                  </c:pt>
                  <c:pt idx="204">
                    <c:v>3.4241719836645701</c:v>
                  </c:pt>
                  <c:pt idx="205">
                    <c:v>3.5096638032529701</c:v>
                  </c:pt>
                  <c:pt idx="206">
                    <c:v>3.6235527558091101</c:v>
                  </c:pt>
                  <c:pt idx="207">
                    <c:v>3.7401177690652201</c:v>
                  </c:pt>
                  <c:pt idx="208">
                    <c:v>3.8396088983650301</c:v>
                  </c:pt>
                  <c:pt idx="209">
                    <c:v>3.9081443865890502</c:v>
                  </c:pt>
                  <c:pt idx="210">
                    <c:v>3.9374994429992598</c:v>
                  </c:pt>
                  <c:pt idx="211">
                    <c:v>3.92559425664912</c:v>
                  </c:pt>
                  <c:pt idx="212">
                    <c:v>3.87415862563007</c:v>
                  </c:pt>
                  <c:pt idx="213">
                    <c:v>3.7878782809971101</c:v>
                  </c:pt>
                  <c:pt idx="214">
                    <c:v>3.6761655943629501</c:v>
                  </c:pt>
                  <c:pt idx="215">
                    <c:v>3.5540467504501598</c:v>
                  </c:pt>
                  <c:pt idx="216">
                    <c:v>3.4406514040723999</c:v>
                  </c:pt>
                  <c:pt idx="217">
                    <c:v>3.3555287564044001</c:v>
                  </c:pt>
                  <c:pt idx="218">
                    <c:v>3.3164522194341699</c:v>
                  </c:pt>
                  <c:pt idx="219">
                    <c:v>3.3345845612444598</c:v>
                  </c:pt>
                  <c:pt idx="220">
                    <c:v>3.4094355837058101</c:v>
                  </c:pt>
                  <c:pt idx="221">
                    <c:v>3.5299184778616199</c:v>
                  </c:pt>
                  <c:pt idx="222">
                    <c:v>3.6784634037330801</c:v>
                  </c:pt>
                  <c:pt idx="223">
                    <c:v>3.83443218960254</c:v>
                  </c:pt>
                  <c:pt idx="224">
                    <c:v>3.9769824243981899</c:v>
                  </c:pt>
                  <c:pt idx="225">
                    <c:v>4.0877741661176303</c:v>
                  </c:pt>
                  <c:pt idx="226">
                    <c:v>4.1531842324430501</c:v>
                  </c:pt>
                  <c:pt idx="227">
                    <c:v>4.1645188509762301</c:v>
                  </c:pt>
                  <c:pt idx="228">
                    <c:v>4.1164800636171499</c:v>
                  </c:pt>
                  <c:pt idx="229">
                    <c:v>4.0067683452298004</c:v>
                  </c:pt>
                  <c:pt idx="230">
                    <c:v>3.8364840461861802</c:v>
                  </c:pt>
                  <c:pt idx="231">
                    <c:v>3.6111448218174802</c:v>
                  </c:pt>
                  <c:pt idx="232">
                    <c:v>3.3406791934598101</c:v>
                  </c:pt>
                  <c:pt idx="233">
                    <c:v>3.0386974290382001</c:v>
                  </c:pt>
                  <c:pt idx="234">
                    <c:v>2.72273235994354</c:v>
                  </c:pt>
                  <c:pt idx="235">
                    <c:v>2.4156017742298199</c:v>
                  </c:pt>
                  <c:pt idx="236">
                    <c:v>2.1462353016090101</c:v>
                  </c:pt>
                  <c:pt idx="237">
                    <c:v>1.94748816238754</c:v>
                  </c:pt>
                  <c:pt idx="238">
                    <c:v>1.8483255519453801</c:v>
                  </c:pt>
                  <c:pt idx="239">
                    <c:v>1.8595174378944199</c:v>
                  </c:pt>
                  <c:pt idx="240">
                    <c:v>1.96401569749004</c:v>
                  </c:pt>
                  <c:pt idx="241">
                    <c:v>2.1260693741152199</c:v>
                  </c:pt>
                  <c:pt idx="242">
                    <c:v>2.3089610588799601</c:v>
                  </c:pt>
                  <c:pt idx="243">
                    <c:v>2.4843106818553999</c:v>
                  </c:pt>
                  <c:pt idx="244">
                    <c:v>2.63366842685824</c:v>
                  </c:pt>
                  <c:pt idx="245">
                    <c:v>2.7460877128029502</c:v>
                  </c:pt>
                  <c:pt idx="246">
                    <c:v>2.8156195559041</c:v>
                  </c:pt>
                  <c:pt idx="247">
                    <c:v>2.8402695805196898</c:v>
                  </c:pt>
                  <c:pt idx="248">
                    <c:v>2.8209592516085098</c:v>
                  </c:pt>
                  <c:pt idx="249">
                    <c:v>2.7619932087498502</c:v>
                  </c:pt>
                  <c:pt idx="250">
                    <c:v>2.6706078479351598</c:v>
                  </c:pt>
                  <c:pt idx="251">
                    <c:v>2.5556210689438199</c:v>
                  </c:pt>
                  <c:pt idx="252">
                    <c:v>2.4287930150014998</c:v>
                  </c:pt>
                  <c:pt idx="253">
                    <c:v>2.3040620425751501</c:v>
                  </c:pt>
                  <c:pt idx="254">
                    <c:v>2.1947550282667199</c:v>
                  </c:pt>
                  <c:pt idx="255">
                    <c:v>2.1093021908834402</c:v>
                  </c:pt>
                  <c:pt idx="256">
                    <c:v>2.0514296671791299</c:v>
                  </c:pt>
                  <c:pt idx="257">
                    <c:v>2.0205768141971099</c:v>
                  </c:pt>
                  <c:pt idx="258">
                    <c:v>2.0100843293243198</c:v>
                  </c:pt>
                  <c:pt idx="259">
                    <c:v>2.0063117037593399</c:v>
                  </c:pt>
                  <c:pt idx="260">
                    <c:v>1.9917464822853399</c:v>
                  </c:pt>
                  <c:pt idx="261">
                    <c:v>1.9504931086389199</c:v>
                  </c:pt>
                  <c:pt idx="262">
                    <c:v>1.87163321997815</c:v>
                  </c:pt>
                  <c:pt idx="263">
                    <c:v>1.7533556465774101</c:v>
                  </c:pt>
                  <c:pt idx="264">
                    <c:v>1.6084793894884</c:v>
                  </c:pt>
                  <c:pt idx="265">
                    <c:v>1.4708261223061601</c:v>
                  </c:pt>
                  <c:pt idx="266">
                    <c:v>1.39902666416081</c:v>
                  </c:pt>
                  <c:pt idx="267">
                    <c:v>1.45875629542388</c:v>
                  </c:pt>
                  <c:pt idx="268">
                    <c:v>1.6737589622934199</c:v>
                  </c:pt>
                  <c:pt idx="269">
                    <c:v>2.0087134656617498</c:v>
                  </c:pt>
                  <c:pt idx="270">
                    <c:v>2.40862614146867</c:v>
                  </c:pt>
                  <c:pt idx="271">
                    <c:v>2.8264046405984802</c:v>
                  </c:pt>
                  <c:pt idx="272">
                    <c:v>3.2244997596224398</c:v>
                  </c:pt>
                  <c:pt idx="273">
                    <c:v>3.5726330153983299</c:v>
                  </c:pt>
                  <c:pt idx="274">
                    <c:v>3.8469234439919502</c:v>
                  </c:pt>
                  <c:pt idx="275">
                    <c:v>4.0308357931058199</c:v>
                  </c:pt>
                  <c:pt idx="276">
                    <c:v>4.1158166673799501</c:v>
                  </c:pt>
                  <c:pt idx="277">
                    <c:v>4.1028036823264298</c:v>
                  </c:pt>
                  <c:pt idx="278">
                    <c:v>3.9984424587291598</c:v>
                  </c:pt>
                  <c:pt idx="279">
                    <c:v>3.8168098533391199</c:v>
                  </c:pt>
                  <c:pt idx="280">
                    <c:v>3.5790339871915702</c:v>
                  </c:pt>
                  <c:pt idx="281">
                    <c:v>3.3138184731711999</c:v>
                  </c:pt>
                  <c:pt idx="282">
                    <c:v>3.0497720450377002</c:v>
                  </c:pt>
                  <c:pt idx="283">
                    <c:v>2.8070342423924801</c:v>
                  </c:pt>
                  <c:pt idx="284">
                    <c:v>2.59498423831457</c:v>
                  </c:pt>
                  <c:pt idx="285">
                    <c:v>2.4138969622025299</c:v>
                  </c:pt>
                  <c:pt idx="286">
                    <c:v>2.2662740327419999</c:v>
                  </c:pt>
                  <c:pt idx="287">
                    <c:v>2.16929356279562</c:v>
                  </c:pt>
                  <c:pt idx="288">
                    <c:v>2.1568348694776298</c:v>
                  </c:pt>
                  <c:pt idx="289">
                    <c:v>2.26291239158417</c:v>
                  </c:pt>
                  <c:pt idx="290">
                    <c:v>2.4979378907534802</c:v>
                  </c:pt>
                  <c:pt idx="291">
                    <c:v>2.8396167086425401</c:v>
                  </c:pt>
                  <c:pt idx="292">
                    <c:v>3.2443884450174099</c:v>
                  </c:pt>
                  <c:pt idx="293">
                    <c:v>3.66337967156782</c:v>
                  </c:pt>
                  <c:pt idx="294">
                    <c:v>4.0534297969788096</c:v>
                  </c:pt>
                  <c:pt idx="295">
                    <c:v>4.3822980731140397</c:v>
                  </c:pt>
                  <c:pt idx="296">
                    <c:v>4.6280155494206996</c:v>
                  </c:pt>
                  <c:pt idx="297">
                    <c:v>4.7761112573637101</c:v>
                  </c:pt>
                  <c:pt idx="298">
                    <c:v>4.8189539593529203</c:v>
                  </c:pt>
                  <c:pt idx="299">
                    <c:v>4.7559604512403304</c:v>
                  </c:pt>
                  <c:pt idx="300">
                    <c:v>4.5906794955277901</c:v>
                  </c:pt>
                </c:numCache>
              </c:numRef>
            </c:plus>
            <c:minus>
              <c:numRef>
                <c:f>ubpkk!$F:$F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4.6576332358563004</c:v>
                  </c:pt>
                  <c:pt idx="2">
                    <c:v>4.5065410764947202</c:v>
                  </c:pt>
                  <c:pt idx="3">
                    <c:v>4.2805037394758401</c:v>
                  </c:pt>
                  <c:pt idx="4">
                    <c:v>3.9867527222088701</c:v>
                  </c:pt>
                  <c:pt idx="5">
                    <c:v>3.6339798737265601</c:v>
                  </c:pt>
                  <c:pt idx="6">
                    <c:v>3.23623172134304</c:v>
                  </c:pt>
                  <c:pt idx="7">
                    <c:v>2.8160606911064101</c:v>
                  </c:pt>
                  <c:pt idx="8">
                    <c:v>2.4087156768036699</c:v>
                  </c:pt>
                  <c:pt idx="9">
                    <c:v>2.0678000885026302</c:v>
                  </c:pt>
                  <c:pt idx="10">
                    <c:v>1.8671633193884201</c:v>
                  </c:pt>
                  <c:pt idx="11">
                    <c:v>1.8735021839102199</c:v>
                  </c:pt>
                  <c:pt idx="12">
                    <c:v>2.0873716053240599</c:v>
                  </c:pt>
                  <c:pt idx="13">
                    <c:v>2.4431640510096799</c:v>
                  </c:pt>
                  <c:pt idx="14">
                    <c:v>2.8661452222602399</c:v>
                  </c:pt>
                  <c:pt idx="15">
                    <c:v>3.3011850052879499</c:v>
                  </c:pt>
                  <c:pt idx="16">
                    <c:v>3.71254817571125</c:v>
                  </c:pt>
                  <c:pt idx="17">
                    <c:v>4.0778043593784901</c:v>
                  </c:pt>
                  <c:pt idx="18">
                    <c:v>4.3836866919500901</c:v>
                  </c:pt>
                  <c:pt idx="19">
                    <c:v>4.6240388378834902</c:v>
                  </c:pt>
                  <c:pt idx="20">
                    <c:v>4.7963667617473504</c:v>
                  </c:pt>
                  <c:pt idx="21">
                    <c:v>4.8993885977251201</c:v>
                  </c:pt>
                  <c:pt idx="22">
                    <c:v>4.9333131931067502</c:v>
                  </c:pt>
                  <c:pt idx="23">
                    <c:v>4.9012977207403896</c:v>
                  </c:pt>
                  <c:pt idx="24">
                    <c:v>4.8099660832787903</c:v>
                  </c:pt>
                  <c:pt idx="25">
                    <c:v>4.6680445108917201</c:v>
                  </c:pt>
                  <c:pt idx="26">
                    <c:v>4.4844479538061703</c:v>
                  </c:pt>
                  <c:pt idx="27">
                    <c:v>4.2674564173165201</c:v>
                  </c:pt>
                  <c:pt idx="28">
                    <c:v>4.0249790264399898</c:v>
                  </c:pt>
                  <c:pt idx="29">
                    <c:v>3.7656273373193998</c:v>
                  </c:pt>
                  <c:pt idx="30">
                    <c:v>3.4984492248522199</c:v>
                  </c:pt>
                  <c:pt idx="31">
                    <c:v>3.2326924907729002</c:v>
                  </c:pt>
                  <c:pt idx="32">
                    <c:v>2.9784337230661699</c:v>
                  </c:pt>
                  <c:pt idx="33">
                    <c:v>2.74746891822902</c:v>
                  </c:pt>
                  <c:pt idx="34">
                    <c:v>2.5529652770415399</c:v>
                  </c:pt>
                  <c:pt idx="35">
                    <c:v>2.4080530945404401</c:v>
                  </c:pt>
                  <c:pt idx="36">
                    <c:v>2.3237775910577199</c:v>
                  </c:pt>
                  <c:pt idx="37">
                    <c:v>2.3054656018943702</c:v>
                  </c:pt>
                  <c:pt idx="38">
                    <c:v>2.3497691022688798</c:v>
                  </c:pt>
                  <c:pt idx="39">
                    <c:v>2.4451290375085999</c:v>
                  </c:pt>
                  <c:pt idx="40">
                    <c:v>2.5749202839354601</c:v>
                  </c:pt>
                  <c:pt idx="41">
                    <c:v>2.7221174466155098</c:v>
                  </c:pt>
                  <c:pt idx="42">
                    <c:v>2.8721673019143599</c:v>
                  </c:pt>
                  <c:pt idx="43">
                    <c:v>3.01246855327719</c:v>
                  </c:pt>
                  <c:pt idx="44">
                    <c:v>3.13393524368374</c:v>
                  </c:pt>
                  <c:pt idx="45">
                    <c:v>3.2299437603599102</c:v>
                  </c:pt>
                  <c:pt idx="46">
                    <c:v>3.2948720060183199</c:v>
                  </c:pt>
                  <c:pt idx="47">
                    <c:v>3.3240045296429299</c:v>
                  </c:pt>
                  <c:pt idx="48">
                    <c:v>3.3141461332326601</c:v>
                  </c:pt>
                  <c:pt idx="49">
                    <c:v>3.2647591829855198</c:v>
                  </c:pt>
                  <c:pt idx="50">
                    <c:v>3.1780801875073799</c:v>
                  </c:pt>
                  <c:pt idx="51">
                    <c:v>3.0582089478520298</c:v>
                  </c:pt>
                  <c:pt idx="52">
                    <c:v>2.91163261464229</c:v>
                  </c:pt>
                  <c:pt idx="53">
                    <c:v>2.7444648728788699</c:v>
                  </c:pt>
                  <c:pt idx="54">
                    <c:v>2.5629425681421698</c:v>
                  </c:pt>
                  <c:pt idx="55">
                    <c:v>2.37580435409647</c:v>
                  </c:pt>
                  <c:pt idx="56">
                    <c:v>2.1909929781476101</c:v>
                  </c:pt>
                  <c:pt idx="57">
                    <c:v>2.01451267645901</c:v>
                  </c:pt>
                  <c:pt idx="58">
                    <c:v>1.85220170914814</c:v>
                  </c:pt>
                  <c:pt idx="59">
                    <c:v>1.7094564567999899</c:v>
                  </c:pt>
                  <c:pt idx="60">
                    <c:v>1.58951143731732</c:v>
                  </c:pt>
                  <c:pt idx="61">
                    <c:v>1.4959075912012301</c:v>
                  </c:pt>
                  <c:pt idx="62">
                    <c:v>1.4382243909971399</c:v>
                  </c:pt>
                  <c:pt idx="63">
                    <c:v>1.4351903342841299</c:v>
                  </c:pt>
                  <c:pt idx="64">
                    <c:v>1.50885617585646</c:v>
                  </c:pt>
                  <c:pt idx="65">
                    <c:v>1.67457619837484</c:v>
                  </c:pt>
                  <c:pt idx="66">
                    <c:v>1.9317852412768699</c:v>
                  </c:pt>
                  <c:pt idx="67">
                    <c:v>2.2648563248810198</c:v>
                  </c:pt>
                  <c:pt idx="68">
                    <c:v>2.6481585529204898</c:v>
                  </c:pt>
                  <c:pt idx="69">
                    <c:v>3.05133023747273</c:v>
                  </c:pt>
                  <c:pt idx="70">
                    <c:v>3.4436675315369598</c:v>
                  </c:pt>
                  <c:pt idx="71">
                    <c:v>3.7983240309775499</c:v>
                  </c:pt>
                  <c:pt idx="72">
                    <c:v>4.0932682359038699</c:v>
                  </c:pt>
                  <c:pt idx="73">
                    <c:v>4.3086225448951501</c:v>
                  </c:pt>
                  <c:pt idx="74">
                    <c:v>4.4295786482253101</c:v>
                  </c:pt>
                  <c:pt idx="75">
                    <c:v>4.4458745385406298</c:v>
                  </c:pt>
                  <c:pt idx="76">
                    <c:v>4.3516014991974403</c:v>
                  </c:pt>
                  <c:pt idx="77">
                    <c:v>4.1500971823152302</c:v>
                  </c:pt>
                  <c:pt idx="78">
                    <c:v>3.8510159251957101</c:v>
                  </c:pt>
                  <c:pt idx="79">
                    <c:v>3.4675459064016798</c:v>
                  </c:pt>
                  <c:pt idx="80">
                    <c:v>3.0194766200773002</c:v>
                  </c:pt>
                  <c:pt idx="81">
                    <c:v>2.5388346553372898</c:v>
                  </c:pt>
                  <c:pt idx="82">
                    <c:v>2.0884447916400499</c:v>
                  </c:pt>
                  <c:pt idx="83">
                    <c:v>1.7847821744327801</c:v>
                  </c:pt>
                  <c:pt idx="84">
                    <c:v>1.7691375631949799</c:v>
                  </c:pt>
                  <c:pt idx="85">
                    <c:v>2.06683013564284</c:v>
                  </c:pt>
                  <c:pt idx="86">
                    <c:v>2.5645783983534498</c:v>
                  </c:pt>
                  <c:pt idx="87">
                    <c:v>3.1502631984804101</c:v>
                  </c:pt>
                  <c:pt idx="88">
                    <c:v>3.7580686375949899</c:v>
                  </c:pt>
                  <c:pt idx="89">
                    <c:v>4.3505281593526099</c:v>
                  </c:pt>
                  <c:pt idx="90">
                    <c:v>4.9013128143746503</c:v>
                  </c:pt>
                  <c:pt idx="91">
                    <c:v>5.3875616582067698</c:v>
                  </c:pt>
                  <c:pt idx="92">
                    <c:v>5.7881024784122497</c:v>
                  </c:pt>
                  <c:pt idx="93">
                    <c:v>6.0839514287429104</c:v>
                  </c:pt>
                  <c:pt idx="94">
                    <c:v>6.2598035329007402</c:v>
                  </c:pt>
                  <c:pt idx="95">
                    <c:v>6.3062271673314498</c:v>
                  </c:pt>
                  <c:pt idx="96">
                    <c:v>6.2200803337274397</c:v>
                  </c:pt>
                  <c:pt idx="97">
                    <c:v>6.0036162208329698</c:v>
                  </c:pt>
                  <c:pt idx="98">
                    <c:v>5.66374509478291</c:v>
                  </c:pt>
                  <c:pt idx="99">
                    <c:v>5.2121488534001097</c:v>
                  </c:pt>
                  <c:pt idx="100">
                    <c:v>4.6673128114382996</c:v>
                  </c:pt>
                  <c:pt idx="101">
                    <c:v>4.0538052053390796</c:v>
                  </c:pt>
                  <c:pt idx="102">
                    <c:v>3.4006436409134801</c:v>
                  </c:pt>
                  <c:pt idx="103">
                    <c:v>2.7441314898985798</c:v>
                  </c:pt>
                  <c:pt idx="104">
                    <c:v>2.1397509445528198</c:v>
                  </c:pt>
                  <c:pt idx="105">
                    <c:v>1.68606083782551</c:v>
                  </c:pt>
                  <c:pt idx="106">
                    <c:v>1.5262035746378999</c:v>
                  </c:pt>
                  <c:pt idx="107">
                    <c:v>1.71087619392372</c:v>
                  </c:pt>
                  <c:pt idx="108">
                    <c:v>2.1084526351319699</c:v>
                  </c:pt>
                  <c:pt idx="109">
                    <c:v>2.5798176499522998</c:v>
                  </c:pt>
                  <c:pt idx="110">
                    <c:v>3.0517352889203502</c:v>
                  </c:pt>
                  <c:pt idx="111">
                    <c:v>3.4885720922294601</c:v>
                  </c:pt>
                  <c:pt idx="112">
                    <c:v>3.8714804639451801</c:v>
                  </c:pt>
                  <c:pt idx="113">
                    <c:v>4.1899244625051901</c:v>
                  </c:pt>
                  <c:pt idx="114">
                    <c:v>4.4381536524282001</c:v>
                  </c:pt>
                  <c:pt idx="115">
                    <c:v>4.6140492549707597</c:v>
                  </c:pt>
                  <c:pt idx="116">
                    <c:v>4.7186102735489701</c:v>
                  </c:pt>
                  <c:pt idx="117">
                    <c:v>4.7559875655204902</c:v>
                  </c:pt>
                  <c:pt idx="118">
                    <c:v>4.7325637568318299</c:v>
                  </c:pt>
                  <c:pt idx="119">
                    <c:v>4.6548409943295104</c:v>
                  </c:pt>
                  <c:pt idx="120">
                    <c:v>4.5284811176213298</c:v>
                  </c:pt>
                  <c:pt idx="121">
                    <c:v>4.3590112565715398</c:v>
                  </c:pt>
                  <c:pt idx="122">
                    <c:v>4.1532267382525898</c:v>
                  </c:pt>
                  <c:pt idx="123">
                    <c:v>3.9202458450070798</c:v>
                  </c:pt>
                  <c:pt idx="124">
                    <c:v>3.6711404783907899</c:v>
                  </c:pt>
                  <c:pt idx="125">
                    <c:v>3.41785009814501</c:v>
                  </c:pt>
                  <c:pt idx="126">
                    <c:v>3.17132098102089</c:v>
                  </c:pt>
                  <c:pt idx="127">
                    <c:v>2.93866883336575</c:v>
                  </c:pt>
                  <c:pt idx="128">
                    <c:v>2.7219536212686202</c:v>
                  </c:pt>
                  <c:pt idx="129">
                    <c:v>2.5208485163601302</c:v>
                  </c:pt>
                  <c:pt idx="130">
                    <c:v>2.3364057551131099</c:v>
                  </c:pt>
                  <c:pt idx="131">
                    <c:v>2.1731872656890299</c:v>
                  </c:pt>
                  <c:pt idx="132">
                    <c:v>2.0402316976145398</c:v>
                  </c:pt>
                  <c:pt idx="133">
                    <c:v>1.9493553831647901</c:v>
                  </c:pt>
                  <c:pt idx="134">
                    <c:v>1.91052065395467</c:v>
                  </c:pt>
                  <c:pt idx="135">
                    <c:v>1.9271859904175801</c:v>
                  </c:pt>
                  <c:pt idx="136">
                    <c:v>1.9943958549990299</c:v>
                  </c:pt>
                  <c:pt idx="137">
                    <c:v>2.0996051154393598</c:v>
                  </c:pt>
                  <c:pt idx="138">
                    <c:v>2.2272241354851201</c:v>
                  </c:pt>
                  <c:pt idx="139">
                    <c:v>2.36364707943717</c:v>
                  </c:pt>
                  <c:pt idx="140">
                    <c:v>2.4981059913566099</c:v>
                  </c:pt>
                  <c:pt idx="141">
                    <c:v>2.6220773736393199</c:v>
                  </c:pt>
                  <c:pt idx="142">
                    <c:v>2.7284242865039698</c:v>
                  </c:pt>
                  <c:pt idx="143">
                    <c:v>2.81124546417949</c:v>
                  </c:pt>
                  <c:pt idx="144">
                    <c:v>2.8663445668745799</c:v>
                  </c:pt>
                  <c:pt idx="145">
                    <c:v>2.89114036536292</c:v>
                  </c:pt>
                  <c:pt idx="146">
                    <c:v>2.8851488787234301</c:v>
                  </c:pt>
                  <c:pt idx="147">
                    <c:v>2.84974582939327</c:v>
                  </c:pt>
                  <c:pt idx="148">
                    <c:v>2.7868158505668799</c:v>
                  </c:pt>
                  <c:pt idx="149">
                    <c:v>2.6986727485332498</c:v>
                  </c:pt>
                  <c:pt idx="150">
                    <c:v>2.5881714836546901</c:v>
                  </c:pt>
                  <c:pt idx="151">
                    <c:v>2.4594588182989998</c:v>
                  </c:pt>
                  <c:pt idx="152">
                    <c:v>2.3179195519960998</c:v>
                  </c:pt>
                  <c:pt idx="153">
                    <c:v>2.1695147470364802</c:v>
                  </c:pt>
                  <c:pt idx="154">
                    <c:v>2.0176695079813101</c:v>
                  </c:pt>
                  <c:pt idx="155">
                    <c:v>1.8658806862202899</c:v>
                  </c:pt>
                  <c:pt idx="156">
                    <c:v>1.71793132161839</c:v>
                  </c:pt>
                  <c:pt idx="157">
                    <c:v>1.5779343107341299</c:v>
                  </c:pt>
                  <c:pt idx="158">
                    <c:v>1.4507584712148101</c:v>
                  </c:pt>
                  <c:pt idx="159">
                    <c:v>1.3428697407308801</c:v>
                  </c:pt>
                  <c:pt idx="160">
                    <c:v>1.263643390653</c:v>
                  </c:pt>
                  <c:pt idx="161">
                    <c:v>1.22551678855306</c:v>
                  </c:pt>
                  <c:pt idx="162">
                    <c:v>1.24116398185832</c:v>
                  </c:pt>
                  <c:pt idx="163">
                    <c:v>1.32101911982839</c:v>
                  </c:pt>
                  <c:pt idx="164">
                    <c:v>1.46811831648781</c:v>
                  </c:pt>
                  <c:pt idx="165">
                    <c:v>1.6755248108439</c:v>
                  </c:pt>
                  <c:pt idx="166">
                    <c:v>1.9306937227844101</c:v>
                  </c:pt>
                  <c:pt idx="167">
                    <c:v>2.2197810259770199</c:v>
                  </c:pt>
                  <c:pt idx="168">
                    <c:v>2.52810225864298</c:v>
                  </c:pt>
                  <c:pt idx="169">
                    <c:v>2.8404492825560701</c:v>
                  </c:pt>
                  <c:pt idx="170">
                    <c:v>3.13891636194115</c:v>
                  </c:pt>
                  <c:pt idx="171">
                    <c:v>3.4017317173885901</c:v>
                  </c:pt>
                  <c:pt idx="172">
                    <c:v>3.6080345791507198</c:v>
                  </c:pt>
                  <c:pt idx="173">
                    <c:v>3.7409723181396002</c:v>
                  </c:pt>
                  <c:pt idx="174">
                    <c:v>3.78761521423991</c:v>
                  </c:pt>
                  <c:pt idx="175">
                    <c:v>3.7409097594062901</c:v>
                  </c:pt>
                  <c:pt idx="176">
                    <c:v>3.6014191140638498</c:v>
                  </c:pt>
                  <c:pt idx="177">
                    <c:v>3.3764235702412502</c:v>
                  </c:pt>
                  <c:pt idx="178">
                    <c:v>3.0821684637139599</c:v>
                  </c:pt>
                  <c:pt idx="179">
                    <c:v>2.7515410506881102</c:v>
                  </c:pt>
                  <c:pt idx="180">
                    <c:v>2.4401169777504101</c:v>
                  </c:pt>
                  <c:pt idx="181">
                    <c:v>2.2282866166313</c:v>
                  </c:pt>
                  <c:pt idx="182">
                    <c:v>2.2016059877427301</c:v>
                  </c:pt>
                  <c:pt idx="183">
                    <c:v>2.3955531174560698</c:v>
                  </c:pt>
                  <c:pt idx="184">
                    <c:v>2.7683848540842599</c:v>
                  </c:pt>
                  <c:pt idx="185">
                    <c:v>3.2409414735108801</c:v>
                  </c:pt>
                  <c:pt idx="186">
                    <c:v>3.7426798049837799</c:v>
                  </c:pt>
                  <c:pt idx="187">
                    <c:v>4.2231095409336499</c:v>
                  </c:pt>
                  <c:pt idx="188">
                    <c:v>4.6489279651629003</c:v>
                  </c:pt>
                  <c:pt idx="189">
                    <c:v>5.0000458452352703</c:v>
                  </c:pt>
                  <c:pt idx="190">
                    <c:v>5.2642615805081396</c:v>
                  </c:pt>
                  <c:pt idx="191">
                    <c:v>5.43447877094615</c:v>
                  </c:pt>
                  <c:pt idx="192">
                    <c:v>5.50925812021437</c:v>
                  </c:pt>
                  <c:pt idx="193">
                    <c:v>5.4917573438011997</c:v>
                  </c:pt>
                  <c:pt idx="194">
                    <c:v>5.3884870625330299</c:v>
                  </c:pt>
                  <c:pt idx="195">
                    <c:v>5.2090742765036397</c:v>
                  </c:pt>
                  <c:pt idx="196">
                    <c:v>4.9671025439612002</c:v>
                  </c:pt>
                  <c:pt idx="197">
                    <c:v>4.6802777683258103</c:v>
                  </c:pt>
                  <c:pt idx="198">
                    <c:v>4.3709137256379096</c:v>
                  </c:pt>
                  <c:pt idx="199">
                    <c:v>4.0653506915675797</c:v>
                  </c:pt>
                  <c:pt idx="200">
                    <c:v>3.7923220024631501</c:v>
                  </c:pt>
                  <c:pt idx="201">
                    <c:v>3.5783943498153001</c:v>
                  </c:pt>
                  <c:pt idx="202">
                    <c:v>3.4432847166162399</c:v>
                  </c:pt>
                  <c:pt idx="203">
                    <c:v>3.39471447883263</c:v>
                  </c:pt>
                  <c:pt idx="204">
                    <c:v>3.4241719836645701</c:v>
                  </c:pt>
                  <c:pt idx="205">
                    <c:v>3.5096638032529701</c:v>
                  </c:pt>
                  <c:pt idx="206">
                    <c:v>3.6235527558091101</c:v>
                  </c:pt>
                  <c:pt idx="207">
                    <c:v>3.7401177690652201</c:v>
                  </c:pt>
                  <c:pt idx="208">
                    <c:v>3.8396088983650301</c:v>
                  </c:pt>
                  <c:pt idx="209">
                    <c:v>3.9081443865890502</c:v>
                  </c:pt>
                  <c:pt idx="210">
                    <c:v>3.9374994429992598</c:v>
                  </c:pt>
                  <c:pt idx="211">
                    <c:v>3.92559425664912</c:v>
                  </c:pt>
                  <c:pt idx="212">
                    <c:v>3.87415862563007</c:v>
                  </c:pt>
                  <c:pt idx="213">
                    <c:v>3.7878782809971101</c:v>
                  </c:pt>
                  <c:pt idx="214">
                    <c:v>3.6761655943629501</c:v>
                  </c:pt>
                  <c:pt idx="215">
                    <c:v>3.5540467504501598</c:v>
                  </c:pt>
                  <c:pt idx="216">
                    <c:v>3.4406514040723999</c:v>
                  </c:pt>
                  <c:pt idx="217">
                    <c:v>3.3555287564044001</c:v>
                  </c:pt>
                  <c:pt idx="218">
                    <c:v>3.3164522194341699</c:v>
                  </c:pt>
                  <c:pt idx="219">
                    <c:v>3.3345845612444598</c:v>
                  </c:pt>
                  <c:pt idx="220">
                    <c:v>3.4094355837058101</c:v>
                  </c:pt>
                  <c:pt idx="221">
                    <c:v>3.5299184778616199</c:v>
                  </c:pt>
                  <c:pt idx="222">
                    <c:v>3.6784634037330801</c:v>
                  </c:pt>
                  <c:pt idx="223">
                    <c:v>3.83443218960254</c:v>
                  </c:pt>
                  <c:pt idx="224">
                    <c:v>3.9769824243981899</c:v>
                  </c:pt>
                  <c:pt idx="225">
                    <c:v>4.0877741661176303</c:v>
                  </c:pt>
                  <c:pt idx="226">
                    <c:v>4.1531842324430501</c:v>
                  </c:pt>
                  <c:pt idx="227">
                    <c:v>4.1645188509762301</c:v>
                  </c:pt>
                  <c:pt idx="228">
                    <c:v>4.1164800636171499</c:v>
                  </c:pt>
                  <c:pt idx="229">
                    <c:v>4.0067683452298004</c:v>
                  </c:pt>
                  <c:pt idx="230">
                    <c:v>3.8364840461861802</c:v>
                  </c:pt>
                  <c:pt idx="231">
                    <c:v>3.6111448218174802</c:v>
                  </c:pt>
                  <c:pt idx="232">
                    <c:v>3.3406791934598101</c:v>
                  </c:pt>
                  <c:pt idx="233">
                    <c:v>3.0386974290382001</c:v>
                  </c:pt>
                  <c:pt idx="234">
                    <c:v>2.72273235994354</c:v>
                  </c:pt>
                  <c:pt idx="235">
                    <c:v>2.4156017742298199</c:v>
                  </c:pt>
                  <c:pt idx="236">
                    <c:v>2.1462353016090101</c:v>
                  </c:pt>
                  <c:pt idx="237">
                    <c:v>1.94748816238754</c:v>
                  </c:pt>
                  <c:pt idx="238">
                    <c:v>1.8483255519453801</c:v>
                  </c:pt>
                  <c:pt idx="239">
                    <c:v>1.8595174378944199</c:v>
                  </c:pt>
                  <c:pt idx="240">
                    <c:v>1.96401569749004</c:v>
                  </c:pt>
                  <c:pt idx="241">
                    <c:v>2.1260693741152199</c:v>
                  </c:pt>
                  <c:pt idx="242">
                    <c:v>2.3089610588799601</c:v>
                  </c:pt>
                  <c:pt idx="243">
                    <c:v>2.4843106818553999</c:v>
                  </c:pt>
                  <c:pt idx="244">
                    <c:v>2.63366842685824</c:v>
                  </c:pt>
                  <c:pt idx="245">
                    <c:v>2.7460877128029502</c:v>
                  </c:pt>
                  <c:pt idx="246">
                    <c:v>2.8156195559041</c:v>
                  </c:pt>
                  <c:pt idx="247">
                    <c:v>2.8402695805196898</c:v>
                  </c:pt>
                  <c:pt idx="248">
                    <c:v>2.8209592516085098</c:v>
                  </c:pt>
                  <c:pt idx="249">
                    <c:v>2.7619932087498502</c:v>
                  </c:pt>
                  <c:pt idx="250">
                    <c:v>2.6706078479351598</c:v>
                  </c:pt>
                  <c:pt idx="251">
                    <c:v>2.5556210689438199</c:v>
                  </c:pt>
                  <c:pt idx="252">
                    <c:v>2.4287930150014998</c:v>
                  </c:pt>
                  <c:pt idx="253">
                    <c:v>2.3040620425751501</c:v>
                  </c:pt>
                  <c:pt idx="254">
                    <c:v>2.1947550282667199</c:v>
                  </c:pt>
                  <c:pt idx="255">
                    <c:v>2.1093021908834402</c:v>
                  </c:pt>
                  <c:pt idx="256">
                    <c:v>2.0514296671791299</c:v>
                  </c:pt>
                  <c:pt idx="257">
                    <c:v>2.0205768141971099</c:v>
                  </c:pt>
                  <c:pt idx="258">
                    <c:v>2.0100843293243198</c:v>
                  </c:pt>
                  <c:pt idx="259">
                    <c:v>2.0063117037593399</c:v>
                  </c:pt>
                  <c:pt idx="260">
                    <c:v>1.9917464822853399</c:v>
                  </c:pt>
                  <c:pt idx="261">
                    <c:v>1.9504931086389199</c:v>
                  </c:pt>
                  <c:pt idx="262">
                    <c:v>1.87163321997815</c:v>
                  </c:pt>
                  <c:pt idx="263">
                    <c:v>1.7533556465774101</c:v>
                  </c:pt>
                  <c:pt idx="264">
                    <c:v>1.6084793894884</c:v>
                  </c:pt>
                  <c:pt idx="265">
                    <c:v>1.4708261223061601</c:v>
                  </c:pt>
                  <c:pt idx="266">
                    <c:v>1.39902666416081</c:v>
                  </c:pt>
                  <c:pt idx="267">
                    <c:v>1.45875629542388</c:v>
                  </c:pt>
                  <c:pt idx="268">
                    <c:v>1.6737589622934199</c:v>
                  </c:pt>
                  <c:pt idx="269">
                    <c:v>2.0087134656617498</c:v>
                  </c:pt>
                  <c:pt idx="270">
                    <c:v>2.40862614146867</c:v>
                  </c:pt>
                  <c:pt idx="271">
                    <c:v>2.8264046405984802</c:v>
                  </c:pt>
                  <c:pt idx="272">
                    <c:v>3.2244997596224398</c:v>
                  </c:pt>
                  <c:pt idx="273">
                    <c:v>3.5726330153983299</c:v>
                  </c:pt>
                  <c:pt idx="274">
                    <c:v>3.8469234439919502</c:v>
                  </c:pt>
                  <c:pt idx="275">
                    <c:v>4.0308357931058199</c:v>
                  </c:pt>
                  <c:pt idx="276">
                    <c:v>4.1158166673799501</c:v>
                  </c:pt>
                  <c:pt idx="277">
                    <c:v>4.1028036823264298</c:v>
                  </c:pt>
                  <c:pt idx="278">
                    <c:v>3.9984424587291598</c:v>
                  </c:pt>
                  <c:pt idx="279">
                    <c:v>3.8168098533391199</c:v>
                  </c:pt>
                  <c:pt idx="280">
                    <c:v>3.5790339871915702</c:v>
                  </c:pt>
                  <c:pt idx="281">
                    <c:v>3.3138184731711999</c:v>
                  </c:pt>
                  <c:pt idx="282">
                    <c:v>3.0497720450377002</c:v>
                  </c:pt>
                  <c:pt idx="283">
                    <c:v>2.8070342423924801</c:v>
                  </c:pt>
                  <c:pt idx="284">
                    <c:v>2.59498423831457</c:v>
                  </c:pt>
                  <c:pt idx="285">
                    <c:v>2.4138969622025299</c:v>
                  </c:pt>
                  <c:pt idx="286">
                    <c:v>2.2662740327419999</c:v>
                  </c:pt>
                  <c:pt idx="287">
                    <c:v>2.16929356279562</c:v>
                  </c:pt>
                  <c:pt idx="288">
                    <c:v>2.1568348694776298</c:v>
                  </c:pt>
                  <c:pt idx="289">
                    <c:v>2.26291239158417</c:v>
                  </c:pt>
                  <c:pt idx="290">
                    <c:v>2.4979378907534802</c:v>
                  </c:pt>
                  <c:pt idx="291">
                    <c:v>2.8396167086425401</c:v>
                  </c:pt>
                  <c:pt idx="292">
                    <c:v>3.2443884450174099</c:v>
                  </c:pt>
                  <c:pt idx="293">
                    <c:v>3.66337967156782</c:v>
                  </c:pt>
                  <c:pt idx="294">
                    <c:v>4.0534297969788096</c:v>
                  </c:pt>
                  <c:pt idx="295">
                    <c:v>4.3822980731140397</c:v>
                  </c:pt>
                  <c:pt idx="296">
                    <c:v>4.6280155494206996</c:v>
                  </c:pt>
                  <c:pt idx="297">
                    <c:v>4.7761112573637101</c:v>
                  </c:pt>
                  <c:pt idx="298">
                    <c:v>4.8189539593529203</c:v>
                  </c:pt>
                  <c:pt idx="299">
                    <c:v>4.7559604512403304</c:v>
                  </c:pt>
                  <c:pt idx="300">
                    <c:v>4.5906794955277901</c:v>
                  </c:pt>
                </c:numCache>
              </c:numRef>
            </c:minus>
            <c:spPr>
              <a:noFill/>
              <a:ln w="76200" cap="flat" cmpd="sng" algn="ctr">
                <a:solidFill>
                  <a:schemeClr val="accent6">
                    <a:lumMod val="60000"/>
                    <a:lumOff val="40000"/>
                  </a:schemeClr>
                </a:solidFill>
                <a:round/>
              </a:ln>
              <a:effectLst/>
            </c:spPr>
          </c:errBars>
          <c:cat>
            <c:numRef>
              <c:f>ubpkk!$M:$M</c:f>
              <c:numCache>
                <c:formatCode>General</c:formatCode>
                <c:ptCount val="1048576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</c:numCache>
            </c:numRef>
          </c:cat>
          <c:val>
            <c:numRef>
              <c:f>ubpkk!$E$2:$E$302</c:f>
              <c:numCache>
                <c:formatCode>General</c:formatCode>
                <c:ptCount val="301"/>
                <c:pt idx="0">
                  <c:v>-45.543081364479697</c:v>
                </c:pt>
                <c:pt idx="1">
                  <c:v>-44.152558699128903</c:v>
                </c:pt>
                <c:pt idx="2">
                  <c:v>-41.906194295161697</c:v>
                </c:pt>
                <c:pt idx="3">
                  <c:v>-38.894080647091798</c:v>
                </c:pt>
                <c:pt idx="4">
                  <c:v>-35.219857183926599</c:v>
                </c:pt>
                <c:pt idx="5">
                  <c:v>-30.996605448258901</c:v>
                </c:pt>
                <c:pt idx="6">
                  <c:v>-26.3434812898487</c:v>
                </c:pt>
                <c:pt idx="7">
                  <c:v>-21.3814755460028</c:v>
                </c:pt>
                <c:pt idx="8">
                  <c:v>-16.225438334522199</c:v>
                </c:pt>
                <c:pt idx="9">
                  <c:v>-10.9835151045363</c:v>
                </c:pt>
                <c:pt idx="10">
                  <c:v>-5.7568115563876203</c:v>
                </c:pt>
                <c:pt idx="11">
                  <c:v>-0.63571403553370198</c:v>
                </c:pt>
                <c:pt idx="12">
                  <c:v>4.2992282226648602</c:v>
                </c:pt>
                <c:pt idx="13">
                  <c:v>8.9761752495666904</c:v>
                </c:pt>
                <c:pt idx="14">
                  <c:v>13.3331609392432</c:v>
                </c:pt>
                <c:pt idx="15">
                  <c:v>17.315525262900501</c:v>
                </c:pt>
                <c:pt idx="16">
                  <c:v>20.872866392282699</c:v>
                </c:pt>
                <c:pt idx="17">
                  <c:v>23.962737467989701</c:v>
                </c:pt>
                <c:pt idx="18">
                  <c:v>26.5566010426829</c:v>
                </c:pt>
                <c:pt idx="19">
                  <c:v>28.638696159463201</c:v>
                </c:pt>
                <c:pt idx="20">
                  <c:v>30.202732016408799</c:v>
                </c:pt>
                <c:pt idx="21">
                  <c:v>31.250535215128899</c:v>
                </c:pt>
                <c:pt idx="22">
                  <c:v>31.792205509104701</c:v>
                </c:pt>
                <c:pt idx="23">
                  <c:v>31.848571028090198</c:v>
                </c:pt>
                <c:pt idx="24">
                  <c:v>31.448834572139901</c:v>
                </c:pt>
                <c:pt idx="25">
                  <c:v>30.624522889252301</c:v>
                </c:pt>
                <c:pt idx="26">
                  <c:v>29.408157047176399</c:v>
                </c:pt>
                <c:pt idx="27">
                  <c:v>27.834161942982998</c:v>
                </c:pt>
                <c:pt idx="28">
                  <c:v>25.937946756882798</c:v>
                </c:pt>
                <c:pt idx="29">
                  <c:v>23.758341237710901</c:v>
                </c:pt>
                <c:pt idx="30">
                  <c:v>21.3396650735971</c:v>
                </c:pt>
                <c:pt idx="31">
                  <c:v>18.731251337815799</c:v>
                </c:pt>
                <c:pt idx="32">
                  <c:v>15.984128704352001</c:v>
                </c:pt>
                <c:pt idx="33">
                  <c:v>13.149698524921501</c:v>
                </c:pt>
                <c:pt idx="34">
                  <c:v>10.277552340979501</c:v>
                </c:pt>
                <c:pt idx="35">
                  <c:v>7.4135552626750298</c:v>
                </c:pt>
                <c:pt idx="36">
                  <c:v>4.60205539532648</c:v>
                </c:pt>
                <c:pt idx="37">
                  <c:v>1.88605133938554</c:v>
                </c:pt>
                <c:pt idx="38">
                  <c:v>-0.69451589416219495</c:v>
                </c:pt>
                <c:pt idx="39">
                  <c:v>-3.1018174392688702</c:v>
                </c:pt>
                <c:pt idx="40">
                  <c:v>-5.3031213946757596</c:v>
                </c:pt>
                <c:pt idx="41">
                  <c:v>-7.2719417818882599</c:v>
                </c:pt>
                <c:pt idx="42">
                  <c:v>-8.9833836545284793</c:v>
                </c:pt>
                <c:pt idx="43">
                  <c:v>-10.4191005557979</c:v>
                </c:pt>
                <c:pt idx="44">
                  <c:v>-11.568331743173999</c:v>
                </c:pt>
                <c:pt idx="45">
                  <c:v>-12.425113656033799</c:v>
                </c:pt>
                <c:pt idx="46">
                  <c:v>-12.991313848720701</c:v>
                </c:pt>
                <c:pt idx="47">
                  <c:v>-13.274297463932999</c:v>
                </c:pt>
                <c:pt idx="48">
                  <c:v>-13.2827952599956</c:v>
                </c:pt>
                <c:pt idx="49">
                  <c:v>-13.0348800774849</c:v>
                </c:pt>
                <c:pt idx="50">
                  <c:v>-12.558851360337799</c:v>
                </c:pt>
                <c:pt idx="51">
                  <c:v>-11.888515932789</c:v>
                </c:pt>
                <c:pt idx="52">
                  <c:v>-11.062496833849501</c:v>
                </c:pt>
                <c:pt idx="53">
                  <c:v>-10.116553221133399</c:v>
                </c:pt>
                <c:pt idx="54">
                  <c:v>-9.0879604233170301</c:v>
                </c:pt>
                <c:pt idx="55">
                  <c:v>-8.0113715474583493</c:v>
                </c:pt>
                <c:pt idx="56">
                  <c:v>-6.9141704724599498</c:v>
                </c:pt>
                <c:pt idx="57">
                  <c:v>-5.8188554850194798</c:v>
                </c:pt>
                <c:pt idx="58">
                  <c:v>-4.7448837055126498</c:v>
                </c:pt>
                <c:pt idx="59">
                  <c:v>-3.70605315908371</c:v>
                </c:pt>
                <c:pt idx="60">
                  <c:v>-2.71502754920831</c:v>
                </c:pt>
                <c:pt idx="61">
                  <c:v>-1.7790141880164401</c:v>
                </c:pt>
                <c:pt idx="62">
                  <c:v>-0.89642782380230202</c:v>
                </c:pt>
                <c:pt idx="63">
                  <c:v>-5.7709849615125798E-2</c:v>
                </c:pt>
                <c:pt idx="64">
                  <c:v>0.75600892280346998</c:v>
                </c:pt>
                <c:pt idx="65">
                  <c:v>1.5739488601155001</c:v>
                </c:pt>
                <c:pt idx="66">
                  <c:v>2.4296630330461699</c:v>
                </c:pt>
                <c:pt idx="67">
                  <c:v>3.3534722987107699</c:v>
                </c:pt>
                <c:pt idx="68">
                  <c:v>4.3801490295771499</c:v>
                </c:pt>
                <c:pt idx="69">
                  <c:v>5.5403075392022103</c:v>
                </c:pt>
                <c:pt idx="70">
                  <c:v>6.8461371445940404</c:v>
                </c:pt>
                <c:pt idx="71">
                  <c:v>8.2907613366218609</c:v>
                </c:pt>
                <c:pt idx="72">
                  <c:v>9.8449488260534803</c:v>
                </c:pt>
                <c:pt idx="73">
                  <c:v>11.458619727114099</c:v>
                </c:pt>
                <c:pt idx="74">
                  <c:v>13.0703119812651</c:v>
                </c:pt>
                <c:pt idx="75">
                  <c:v>14.598582426825899</c:v>
                </c:pt>
                <c:pt idx="76">
                  <c:v>15.928341889501199</c:v>
                </c:pt>
                <c:pt idx="77">
                  <c:v>16.930220925656599</c:v>
                </c:pt>
                <c:pt idx="78">
                  <c:v>17.477777641490999</c:v>
                </c:pt>
                <c:pt idx="79">
                  <c:v>17.4567042027479</c:v>
                </c:pt>
                <c:pt idx="80">
                  <c:v>16.775961021531199</c:v>
                </c:pt>
                <c:pt idx="81">
                  <c:v>15.3769264066002</c:v>
                </c:pt>
                <c:pt idx="82">
                  <c:v>13.235674820325601</c:v>
                </c:pt>
                <c:pt idx="83">
                  <c:v>10.3608060004414</c:v>
                </c:pt>
                <c:pt idx="84">
                  <c:v>6.7930157372519204</c:v>
                </c:pt>
                <c:pt idx="85">
                  <c:v>2.6039189060527099</c:v>
                </c:pt>
                <c:pt idx="86">
                  <c:v>-2.1018138171043002</c:v>
                </c:pt>
                <c:pt idx="87">
                  <c:v>-7.1891386001604101</c:v>
                </c:pt>
                <c:pt idx="88">
                  <c:v>-12.4986214048748</c:v>
                </c:pt>
                <c:pt idx="89">
                  <c:v>-17.8511885268125</c:v>
                </c:pt>
                <c:pt idx="90">
                  <c:v>-23.0589095738742</c:v>
                </c:pt>
                <c:pt idx="91">
                  <c:v>-27.9421072715975</c:v>
                </c:pt>
                <c:pt idx="92">
                  <c:v>-32.340877163542501</c:v>
                </c:pt>
                <c:pt idx="93">
                  <c:v>-36.121355536533301</c:v>
                </c:pt>
                <c:pt idx="94">
                  <c:v>-39.173951039545003</c:v>
                </c:pt>
                <c:pt idx="95">
                  <c:v>-41.416195185343398</c:v>
                </c:pt>
                <c:pt idx="96">
                  <c:v>-42.795161006940099</c:v>
                </c:pt>
                <c:pt idx="97">
                  <c:v>-43.285881457359203</c:v>
                </c:pt>
                <c:pt idx="98">
                  <c:v>-42.897936627152497</c:v>
                </c:pt>
                <c:pt idx="99">
                  <c:v>-41.671952944359703</c:v>
                </c:pt>
                <c:pt idx="100">
                  <c:v>-39.668042211403403</c:v>
                </c:pt>
                <c:pt idx="101">
                  <c:v>-36.964018337181102</c:v>
                </c:pt>
                <c:pt idx="102">
                  <c:v>-33.651575093949702</c:v>
                </c:pt>
                <c:pt idx="103">
                  <c:v>-29.832204749889598</c:v>
                </c:pt>
                <c:pt idx="104">
                  <c:v>-25.612837647149501</c:v>
                </c:pt>
                <c:pt idx="105">
                  <c:v>-21.102603525959701</c:v>
                </c:pt>
                <c:pt idx="106">
                  <c:v>-16.411385427745198</c:v>
                </c:pt>
                <c:pt idx="107">
                  <c:v>-11.6471807765839</c:v>
                </c:pt>
                <c:pt idx="108">
                  <c:v>-6.9066601478695402</c:v>
                </c:pt>
                <c:pt idx="109">
                  <c:v>-2.2764673436315501</c:v>
                </c:pt>
                <c:pt idx="110">
                  <c:v>2.1661868830430602</c:v>
                </c:pt>
                <c:pt idx="111">
                  <c:v>6.35615167302067</c:v>
                </c:pt>
                <c:pt idx="112">
                  <c:v>10.2424207018774</c:v>
                </c:pt>
                <c:pt idx="113">
                  <c:v>13.787802474688799</c:v>
                </c:pt>
                <c:pt idx="114">
                  <c:v>16.963436714676899</c:v>
                </c:pt>
                <c:pt idx="115">
                  <c:v>19.747759666077499</c:v>
                </c:pt>
                <c:pt idx="116">
                  <c:v>22.1239716108485</c:v>
                </c:pt>
                <c:pt idx="117">
                  <c:v>24.0784604979787</c:v>
                </c:pt>
                <c:pt idx="118">
                  <c:v>25.604189908077799</c:v>
                </c:pt>
                <c:pt idx="119">
                  <c:v>26.703355488424499</c:v>
                </c:pt>
                <c:pt idx="120">
                  <c:v>27.386341996614</c:v>
                </c:pt>
                <c:pt idx="121">
                  <c:v>27.667998064251702</c:v>
                </c:pt>
                <c:pt idx="122">
                  <c:v>27.564689014011702</c:v>
                </c:pt>
                <c:pt idx="123">
                  <c:v>27.0978594432238</c:v>
                </c:pt>
                <c:pt idx="124">
                  <c:v>26.2937609784573</c:v>
                </c:pt>
                <c:pt idx="125">
                  <c:v>25.179818605546799</c:v>
                </c:pt>
                <c:pt idx="126">
                  <c:v>23.7837064785151</c:v>
                </c:pt>
                <c:pt idx="127">
                  <c:v>22.1339648411513</c:v>
                </c:pt>
                <c:pt idx="128">
                  <c:v>20.262806161748301</c:v>
                </c:pt>
                <c:pt idx="129">
                  <c:v>18.206121165386499</c:v>
                </c:pt>
                <c:pt idx="130">
                  <c:v>16.003501712592101</c:v>
                </c:pt>
                <c:pt idx="131">
                  <c:v>13.6983092732233</c:v>
                </c:pt>
                <c:pt idx="132">
                  <c:v>11.3339601155017</c:v>
                </c:pt>
                <c:pt idx="133">
                  <c:v>8.9511747840978302</c:v>
                </c:pt>
                <c:pt idx="134">
                  <c:v>6.5881808623564897</c:v>
                </c:pt>
                <c:pt idx="135">
                  <c:v>4.2811448199319599</c:v>
                </c:pt>
                <c:pt idx="136">
                  <c:v>2.0615828831658201</c:v>
                </c:pt>
                <c:pt idx="137">
                  <c:v>-4.3072944615725701E-2</c:v>
                </c:pt>
                <c:pt idx="138">
                  <c:v>-2.0096108335650098</c:v>
                </c:pt>
                <c:pt idx="139">
                  <c:v>-3.8174179076439398</c:v>
                </c:pt>
                <c:pt idx="140">
                  <c:v>-5.4480933916787802</c:v>
                </c:pt>
                <c:pt idx="141">
                  <c:v>-6.8849441589311597</c:v>
                </c:pt>
                <c:pt idx="142">
                  <c:v>-8.1138174089850104</c:v>
                </c:pt>
                <c:pt idx="143">
                  <c:v>-9.1234442876986499</c:v>
                </c:pt>
                <c:pt idx="144">
                  <c:v>-9.9053787262221409</c:v>
                </c:pt>
                <c:pt idx="145">
                  <c:v>-10.4564833073033</c:v>
                </c:pt>
                <c:pt idx="146">
                  <c:v>-10.7820375087716</c:v>
                </c:pt>
                <c:pt idx="147">
                  <c:v>-10.891272783878501</c:v>
                </c:pt>
                <c:pt idx="148">
                  <c:v>-10.800513155368</c:v>
                </c:pt>
                <c:pt idx="149">
                  <c:v>-10.5350252493471</c:v>
                </c:pt>
                <c:pt idx="150">
                  <c:v>-10.1250247698866</c:v>
                </c:pt>
                <c:pt idx="151">
                  <c:v>-9.6001681971829793</c:v>
                </c:pt>
                <c:pt idx="152">
                  <c:v>-8.9869933321907105</c:v>
                </c:pt>
                <c:pt idx="153">
                  <c:v>-8.3098642429974294</c:v>
                </c:pt>
                <c:pt idx="154">
                  <c:v>-7.5905494902627897</c:v>
                </c:pt>
                <c:pt idx="155">
                  <c:v>-6.8495888450249298</c:v>
                </c:pt>
                <c:pt idx="156">
                  <c:v>-6.1099753935355503</c:v>
                </c:pt>
                <c:pt idx="157">
                  <c:v>-5.3887290682084403</c:v>
                </c:pt>
                <c:pt idx="158">
                  <c:v>-4.6959893369947299</c:v>
                </c:pt>
                <c:pt idx="159">
                  <c:v>-4.0364225401564298</c:v>
                </c:pt>
                <c:pt idx="160">
                  <c:v>-3.40886605308765</c:v>
                </c:pt>
                <c:pt idx="161">
                  <c:v>-2.8100434120144899</c:v>
                </c:pt>
                <c:pt idx="162">
                  <c:v>-2.2274537634619702</c:v>
                </c:pt>
                <c:pt idx="163">
                  <c:v>-1.63794170244444</c:v>
                </c:pt>
                <c:pt idx="164">
                  <c:v>-1.0130958897553399</c:v>
                </c:pt>
                <c:pt idx="165">
                  <c:v>-0.32128978579393302</c:v>
                </c:pt>
                <c:pt idx="166">
                  <c:v>0.468996613554305</c:v>
                </c:pt>
                <c:pt idx="167">
                  <c:v>1.38084708289018</c:v>
                </c:pt>
                <c:pt idx="168">
                  <c:v>2.4270046932352298</c:v>
                </c:pt>
                <c:pt idx="169">
                  <c:v>3.61207820136628</c:v>
                </c:pt>
                <c:pt idx="170">
                  <c:v>4.9327235146853203</c:v>
                </c:pt>
                <c:pt idx="171">
                  <c:v>6.37928209177465</c:v>
                </c:pt>
                <c:pt idx="172">
                  <c:v>7.9281975005787402</c:v>
                </c:pt>
                <c:pt idx="173">
                  <c:v>9.5463037120465302</c:v>
                </c:pt>
                <c:pt idx="174">
                  <c:v>11.1901057872119</c:v>
                </c:pt>
                <c:pt idx="175">
                  <c:v>12.793112704214201</c:v>
                </c:pt>
                <c:pt idx="176">
                  <c:v>14.262123819086</c:v>
                </c:pt>
                <c:pt idx="177">
                  <c:v>15.4895625671647</c:v>
                </c:pt>
                <c:pt idx="178">
                  <c:v>16.3674651659909</c:v>
                </c:pt>
                <c:pt idx="179">
                  <c:v>16.788778640496801</c:v>
                </c:pt>
                <c:pt idx="180">
                  <c:v>16.6588369353118</c:v>
                </c:pt>
                <c:pt idx="181">
                  <c:v>15.908979476439301</c:v>
                </c:pt>
                <c:pt idx="182">
                  <c:v>14.5024946158209</c:v>
                </c:pt>
                <c:pt idx="183">
                  <c:v>12.425769479532599</c:v>
                </c:pt>
                <c:pt idx="184">
                  <c:v>9.6811395869586292</c:v>
                </c:pt>
                <c:pt idx="185">
                  <c:v>6.2989662248270104</c:v>
                </c:pt>
                <c:pt idx="186">
                  <c:v>2.3428042459393201</c:v>
                </c:pt>
                <c:pt idx="187">
                  <c:v>-2.0899426416948601</c:v>
                </c:pt>
                <c:pt idx="188">
                  <c:v>-6.8729593083354903</c:v>
                </c:pt>
                <c:pt idx="189">
                  <c:v>-11.8564529105715</c:v>
                </c:pt>
                <c:pt idx="190">
                  <c:v>-16.878923811793001</c:v>
                </c:pt>
                <c:pt idx="191">
                  <c:v>-21.7761136328044</c:v>
                </c:pt>
                <c:pt idx="192">
                  <c:v>-26.383952399744398</c:v>
                </c:pt>
                <c:pt idx="193">
                  <c:v>-30.5435583185116</c:v>
                </c:pt>
                <c:pt idx="194">
                  <c:v>-34.110484159146097</c:v>
                </c:pt>
                <c:pt idx="195">
                  <c:v>-36.967816524406501</c:v>
                </c:pt>
                <c:pt idx="196">
                  <c:v>-39.030400328159601</c:v>
                </c:pt>
                <c:pt idx="197">
                  <c:v>-40.243204558475597</c:v>
                </c:pt>
                <c:pt idx="198">
                  <c:v>-40.587183551246902</c:v>
                </c:pt>
                <c:pt idx="199">
                  <c:v>-40.084328601539099</c:v>
                </c:pt>
                <c:pt idx="200">
                  <c:v>-38.7863227784622</c:v>
                </c:pt>
                <c:pt idx="201">
                  <c:v>-36.765136453296797</c:v>
                </c:pt>
                <c:pt idx="202">
                  <c:v>-34.1097577079505</c:v>
                </c:pt>
                <c:pt idx="203">
                  <c:v>-30.921725234228699</c:v>
                </c:pt>
                <c:pt idx="204">
                  <c:v>-27.303435232449502</c:v>
                </c:pt>
                <c:pt idx="205">
                  <c:v>-23.355297714239001</c:v>
                </c:pt>
                <c:pt idx="206">
                  <c:v>-19.175613345198599</c:v>
                </c:pt>
                <c:pt idx="207">
                  <c:v>-14.857307877868299</c:v>
                </c:pt>
                <c:pt idx="208">
                  <c:v>-10.489031192376901</c:v>
                </c:pt>
                <c:pt idx="209">
                  <c:v>-6.1559635931128902</c:v>
                </c:pt>
                <c:pt idx="210">
                  <c:v>-1.93544920074856</c:v>
                </c:pt>
                <c:pt idx="211">
                  <c:v>2.1085718034240402</c:v>
                </c:pt>
                <c:pt idx="212">
                  <c:v>5.9301033469906699</c:v>
                </c:pt>
                <c:pt idx="213">
                  <c:v>9.4951937456926796</c:v>
                </c:pt>
                <c:pt idx="214">
                  <c:v>12.7709505327307</c:v>
                </c:pt>
                <c:pt idx="215">
                  <c:v>15.7266153630858</c:v>
                </c:pt>
                <c:pt idx="216">
                  <c:v>18.336554092836899</c:v>
                </c:pt>
                <c:pt idx="217">
                  <c:v>20.583765626524801</c:v>
                </c:pt>
                <c:pt idx="218">
                  <c:v>22.4612677465276</c:v>
                </c:pt>
                <c:pt idx="219">
                  <c:v>23.967404140096999</c:v>
                </c:pt>
                <c:pt idx="220">
                  <c:v>25.1000580637124</c:v>
                </c:pt>
                <c:pt idx="221">
                  <c:v>25.858545886859201</c:v>
                </c:pt>
                <c:pt idx="222">
                  <c:v>26.248642368187301</c:v>
                </c:pt>
                <c:pt idx="223">
                  <c:v>26.280132250674001</c:v>
                </c:pt>
                <c:pt idx="224">
                  <c:v>25.965520328889301</c:v>
                </c:pt>
                <c:pt idx="225">
                  <c:v>25.3202920730618</c:v>
                </c:pt>
                <c:pt idx="226">
                  <c:v>24.3646458180868</c:v>
                </c:pt>
                <c:pt idx="227">
                  <c:v>23.125350260970102</c:v>
                </c:pt>
                <c:pt idx="228">
                  <c:v>21.6319783993853</c:v>
                </c:pt>
                <c:pt idx="229">
                  <c:v>19.917414218367</c:v>
                </c:pt>
                <c:pt idx="230">
                  <c:v>18.0196197369361</c:v>
                </c:pt>
                <c:pt idx="231">
                  <c:v>15.978980680957299</c:v>
                </c:pt>
                <c:pt idx="232">
                  <c:v>13.836588249860499</c:v>
                </c:pt>
                <c:pt idx="233">
                  <c:v>11.631961726871401</c:v>
                </c:pt>
                <c:pt idx="234">
                  <c:v>9.3985686061913096</c:v>
                </c:pt>
                <c:pt idx="235">
                  <c:v>7.1639073087541698</c:v>
                </c:pt>
                <c:pt idx="236">
                  <c:v>4.9541216721534198</c:v>
                </c:pt>
                <c:pt idx="237">
                  <c:v>2.7965834774837401</c:v>
                </c:pt>
                <c:pt idx="238">
                  <c:v>0.71844618606331101</c:v>
                </c:pt>
                <c:pt idx="239">
                  <c:v>-1.253872160976</c:v>
                </c:pt>
                <c:pt idx="240">
                  <c:v>-3.0950172484599801</c:v>
                </c:pt>
                <c:pt idx="241">
                  <c:v>-4.7846035535934197</c:v>
                </c:pt>
                <c:pt idx="242">
                  <c:v>-6.3067123148375197</c:v>
                </c:pt>
                <c:pt idx="243">
                  <c:v>-7.64852609884315</c:v>
                </c:pt>
                <c:pt idx="244">
                  <c:v>-8.7985626962635308</c:v>
                </c:pt>
                <c:pt idx="245">
                  <c:v>-9.7451326667680505</c:v>
                </c:pt>
                <c:pt idx="246">
                  <c:v>-10.478373035861299</c:v>
                </c:pt>
                <c:pt idx="247">
                  <c:v>-10.991728914415001</c:v>
                </c:pt>
                <c:pt idx="248">
                  <c:v>-11.283724337460701</c:v>
                </c:pt>
                <c:pt idx="249">
                  <c:v>-11.358574540685</c:v>
                </c:pt>
                <c:pt idx="250">
                  <c:v>-11.228733931846399</c:v>
                </c:pt>
                <c:pt idx="251">
                  <c:v>-10.9152688116517</c:v>
                </c:pt>
                <c:pt idx="252">
                  <c:v>-10.441058802672</c:v>
                </c:pt>
                <c:pt idx="253">
                  <c:v>-9.8309967611106099</c:v>
                </c:pt>
                <c:pt idx="254">
                  <c:v>-9.1136852513067801</c:v>
                </c:pt>
                <c:pt idx="255">
                  <c:v>-8.3188373175377706</c:v>
                </c:pt>
                <c:pt idx="256">
                  <c:v>-7.4754027984333398</c:v>
                </c:pt>
                <c:pt idx="257">
                  <c:v>-6.6107152265513003</c:v>
                </c:pt>
                <c:pt idx="258">
                  <c:v>-5.7473726345916303</c:v>
                </c:pt>
                <c:pt idx="259">
                  <c:v>-4.9054672431234403</c:v>
                </c:pt>
                <c:pt idx="260">
                  <c:v>-4.1049460421001296</c:v>
                </c:pt>
                <c:pt idx="261">
                  <c:v>-3.3594888695717802</c:v>
                </c:pt>
                <c:pt idx="262">
                  <c:v>-2.6696629233676701</c:v>
                </c:pt>
                <c:pt idx="263">
                  <c:v>-2.0233356837287801</c:v>
                </c:pt>
                <c:pt idx="264">
                  <c:v>-1.3953431653710799</c:v>
                </c:pt>
                <c:pt idx="265">
                  <c:v>-0.74673218340099301</c:v>
                </c:pt>
                <c:pt idx="266">
                  <c:v>-2.7882356278547502E-2</c:v>
                </c:pt>
                <c:pt idx="267">
                  <c:v>0.81241357589927299</c:v>
                </c:pt>
                <c:pt idx="268">
                  <c:v>1.81871248785926</c:v>
                </c:pt>
                <c:pt idx="269">
                  <c:v>3.0193461007962399</c:v>
                </c:pt>
                <c:pt idx="270">
                  <c:v>4.4189298499971397</c:v>
                </c:pt>
                <c:pt idx="271">
                  <c:v>6.0080249049013803</c:v>
                </c:pt>
                <c:pt idx="272">
                  <c:v>7.7704010074024898</c:v>
                </c:pt>
                <c:pt idx="273">
                  <c:v>9.6746967882271502</c:v>
                </c:pt>
                <c:pt idx="274">
                  <c:v>11.6640644734007</c:v>
                </c:pt>
                <c:pt idx="275">
                  <c:v>13.654986655041499</c:v>
                </c:pt>
                <c:pt idx="276">
                  <c:v>15.542140747030199</c:v>
                </c:pt>
                <c:pt idx="277">
                  <c:v>17.208676106294799</c:v>
                </c:pt>
                <c:pt idx="278">
                  <c:v>18.5296997830187</c:v>
                </c:pt>
                <c:pt idx="279">
                  <c:v>19.376816085581101</c:v>
                </c:pt>
                <c:pt idx="280">
                  <c:v>19.625633263534599</c:v>
                </c:pt>
                <c:pt idx="281">
                  <c:v>19.163261358397001</c:v>
                </c:pt>
                <c:pt idx="282">
                  <c:v>17.897863922969499</c:v>
                </c:pt>
                <c:pt idx="283">
                  <c:v>15.7660876149033</c:v>
                </c:pt>
                <c:pt idx="284">
                  <c:v>12.7524611150307</c:v>
                </c:pt>
                <c:pt idx="285">
                  <c:v>8.9000381200281105</c:v>
                </c:pt>
                <c:pt idx="286">
                  <c:v>4.3045561511771098</c:v>
                </c:pt>
                <c:pt idx="287">
                  <c:v>-0.89715302803206498</c:v>
                </c:pt>
                <c:pt idx="288">
                  <c:v>-6.5366581830194299</c:v>
                </c:pt>
                <c:pt idx="289">
                  <c:v>-12.4203279953318</c:v>
                </c:pt>
                <c:pt idx="290">
                  <c:v>-18.343398790157</c:v>
                </c:pt>
                <c:pt idx="291">
                  <c:v>-24.0987456711612</c:v>
                </c:pt>
                <c:pt idx="292">
                  <c:v>-29.481358204109</c:v>
                </c:pt>
                <c:pt idx="293">
                  <c:v>-34.301642572922702</c:v>
                </c:pt>
                <c:pt idx="294">
                  <c:v>-38.397738924617599</c:v>
                </c:pt>
                <c:pt idx="295">
                  <c:v>-41.637006304567898</c:v>
                </c:pt>
                <c:pt idx="296">
                  <c:v>-43.919618213656399</c:v>
                </c:pt>
                <c:pt idx="297">
                  <c:v>-45.1885721463698</c:v>
                </c:pt>
                <c:pt idx="298">
                  <c:v>-45.435480649043697</c:v>
                </c:pt>
                <c:pt idx="299">
                  <c:v>-44.691110950322802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28-4B67-95C1-87784B49D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547584"/>
        <c:axId val="222874608"/>
      </c:lineChart>
      <c:catAx>
        <c:axId val="9154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222874608"/>
        <c:crosses val="autoZero"/>
        <c:auto val="1"/>
        <c:lblAlgn val="ctr"/>
        <c:lblOffset val="100"/>
        <c:tickLblSkip val="100"/>
        <c:noMultiLvlLbl val="0"/>
      </c:catAx>
      <c:valAx>
        <c:axId val="222874608"/>
        <c:scaling>
          <c:orientation val="minMax"/>
          <c:max val="1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9154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u-HU" sz="1000" b="0" i="0" u="none" strike="noStrike" kern="1200" baseline="0">
          <a:solidFill>
            <a:schemeClr val="tx1"/>
          </a:solidFill>
          <a:latin typeface="Baskerville Old Face" panose="02020602080505020303" pitchFamily="18" charset="0"/>
          <a:ea typeface="+mn-ea"/>
          <a:cs typeface="+mn-cs"/>
        </a:defRPr>
      </a:pPr>
      <a:endParaRPr lang="hu-H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hu-HU" sz="1200" b="0" i="0" u="none" strike="noStrike" kern="1200" spc="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r>
              <a:rPr lang="hu-HU"/>
              <a:t>G2y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u-HU" sz="1200" b="0" i="0" u="none" strike="noStrike" kern="1200" spc="0" baseline="0">
              <a:solidFill>
                <a:schemeClr val="tx1"/>
              </a:solidFill>
              <a:latin typeface="Baskerville Old Face" panose="02020602080505020303" pitchFamily="18" charset="0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ubpkk!$G$1</c:f>
              <c:strCache>
                <c:ptCount val="1"/>
                <c:pt idx="0">
                  <c:v>G2y</c:v>
                </c:pt>
              </c:strCache>
            </c:strRef>
          </c:tx>
          <c:spPr>
            <a:ln w="19050" cap="rnd">
              <a:solidFill>
                <a:schemeClr val="bg2">
                  <a:lumMod val="25000"/>
                </a:schemeClr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ubpkk!$H:$H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2.2702722529396402</c:v>
                  </c:pt>
                  <c:pt idx="2">
                    <c:v>2.0554395326472101</c:v>
                  </c:pt>
                  <c:pt idx="3">
                    <c:v>1.8470012851144899</c:v>
                  </c:pt>
                  <c:pt idx="4">
                    <c:v>1.64680890480484</c:v>
                  </c:pt>
                  <c:pt idx="5">
                    <c:v>1.45246193457893</c:v>
                  </c:pt>
                  <c:pt idx="6">
                    <c:v>1.2593752484676299</c:v>
                  </c:pt>
                  <c:pt idx="7">
                    <c:v>1.06359402652906</c:v>
                  </c:pt>
                  <c:pt idx="8">
                    <c:v>0.86526664293849398</c:v>
                  </c:pt>
                  <c:pt idx="9">
                    <c:v>0.67170908384446304</c:v>
                  </c:pt>
                  <c:pt idx="10">
                    <c:v>0.50374259302626301</c:v>
                  </c:pt>
                  <c:pt idx="11">
                    <c:v>0.41002659494115801</c:v>
                  </c:pt>
                  <c:pt idx="12">
                    <c:v>0.44718431563313699</c:v>
                  </c:pt>
                  <c:pt idx="13">
                    <c:v>0.58719461228431602</c:v>
                  </c:pt>
                  <c:pt idx="14">
                    <c:v>0.76610432206186896</c:v>
                  </c:pt>
                  <c:pt idx="15">
                    <c:v>0.95130889695589405</c:v>
                  </c:pt>
                  <c:pt idx="16">
                    <c:v>1.13081971744929</c:v>
                  </c:pt>
                  <c:pt idx="17">
                    <c:v>1.29831820951045</c:v>
                  </c:pt>
                  <c:pt idx="18">
                    <c:v>1.4520264662293401</c:v>
                  </c:pt>
                  <c:pt idx="19">
                    <c:v>1.5925495436253301</c:v>
                  </c:pt>
                  <c:pt idx="20">
                    <c:v>1.7177851620989699</c:v>
                  </c:pt>
                  <c:pt idx="21">
                    <c:v>1.82319879124726</c:v>
                  </c:pt>
                  <c:pt idx="22">
                    <c:v>1.90244075707459</c:v>
                  </c:pt>
                  <c:pt idx="23">
                    <c:v>1.9494165707228099</c:v>
                  </c:pt>
                  <c:pt idx="24">
                    <c:v>1.95873165152693</c:v>
                  </c:pt>
                  <c:pt idx="25">
                    <c:v>1.9284114814301101</c:v>
                  </c:pt>
                  <c:pt idx="26">
                    <c:v>1.8609838134691801</c:v>
                  </c:pt>
                  <c:pt idx="27">
                    <c:v>1.7624644852445099</c:v>
                  </c:pt>
                  <c:pt idx="28">
                    <c:v>1.64412108691781</c:v>
                  </c:pt>
                  <c:pt idx="29">
                    <c:v>1.5232864720019801</c:v>
                  </c:pt>
                  <c:pt idx="30">
                    <c:v>1.42005997728387</c:v>
                  </c:pt>
                  <c:pt idx="31">
                    <c:v>1.3567957434618501</c:v>
                  </c:pt>
                  <c:pt idx="32">
                    <c:v>1.3578937642020099</c:v>
                  </c:pt>
                  <c:pt idx="33">
                    <c:v>1.4417050579177999</c:v>
                  </c:pt>
                  <c:pt idx="34">
                    <c:v>1.61087586251161</c:v>
                  </c:pt>
                  <c:pt idx="35">
                    <c:v>1.8525839505339301</c:v>
                  </c:pt>
                  <c:pt idx="36">
                    <c:v>2.1465028268642401</c:v>
                  </c:pt>
                  <c:pt idx="37">
                    <c:v>2.4708490712987099</c:v>
                  </c:pt>
                  <c:pt idx="38">
                    <c:v>2.8058000881698999</c:v>
                  </c:pt>
                  <c:pt idx="39">
                    <c:v>3.13570533496295</c:v>
                  </c:pt>
                  <c:pt idx="40">
                    <c:v>3.44913369892897</c:v>
                  </c:pt>
                  <c:pt idx="41">
                    <c:v>3.7371853947831402</c:v>
                  </c:pt>
                  <c:pt idx="42">
                    <c:v>3.9927497537135501</c:v>
                  </c:pt>
                  <c:pt idx="43">
                    <c:v>4.2115509843132903</c:v>
                  </c:pt>
                  <c:pt idx="44">
                    <c:v>4.3892590347097196</c:v>
                  </c:pt>
                  <c:pt idx="45">
                    <c:v>4.5226153209813402</c:v>
                  </c:pt>
                  <c:pt idx="46">
                    <c:v>4.6111926553243503</c:v>
                  </c:pt>
                  <c:pt idx="47">
                    <c:v>4.6565573768369104</c:v>
                  </c:pt>
                  <c:pt idx="48">
                    <c:v>4.6623654059035999</c:v>
                  </c:pt>
                  <c:pt idx="49">
                    <c:v>4.6364147536609002</c:v>
                  </c:pt>
                  <c:pt idx="50">
                    <c:v>4.5901871504376803</c:v>
                  </c:pt>
                  <c:pt idx="51">
                    <c:v>4.5366402237219798</c:v>
                  </c:pt>
                  <c:pt idx="52">
                    <c:v>4.4865479233651202</c:v>
                  </c:pt>
                  <c:pt idx="53">
                    <c:v>4.4456578626806502</c:v>
                  </c:pt>
                  <c:pt idx="54">
                    <c:v>4.4134115383434303</c:v>
                  </c:pt>
                  <c:pt idx="55">
                    <c:v>4.3846221927300304</c:v>
                  </c:pt>
                  <c:pt idx="56">
                    <c:v>4.3521878593365102</c:v>
                  </c:pt>
                  <c:pt idx="57">
                    <c:v>4.31031390475093</c:v>
                  </c:pt>
                  <c:pt idx="58">
                    <c:v>4.2568821234626899</c:v>
                  </c:pt>
                  <c:pt idx="59">
                    <c:v>4.1946806220721102</c:v>
                  </c:pt>
                  <c:pt idx="60">
                    <c:v>4.1326982764786697</c:v>
                  </c:pt>
                  <c:pt idx="61">
                    <c:v>4.08377572799861</c:v>
                  </c:pt>
                  <c:pt idx="62">
                    <c:v>4.0628249960029601</c:v>
                  </c:pt>
                  <c:pt idx="63">
                    <c:v>4.0871247491970601</c:v>
                  </c:pt>
                  <c:pt idx="64">
                    <c:v>4.1723216983327696</c:v>
                  </c:pt>
                  <c:pt idx="65">
                    <c:v>4.3278155715354902</c:v>
                  </c:pt>
                  <c:pt idx="66">
                    <c:v>4.5522701078127898</c:v>
                  </c:pt>
                  <c:pt idx="67">
                    <c:v>4.83251714032812</c:v>
                  </c:pt>
                  <c:pt idx="68">
                    <c:v>5.1498809359260802</c:v>
                  </c:pt>
                  <c:pt idx="69">
                    <c:v>5.4809702351448202</c:v>
                  </c:pt>
                  <c:pt idx="70">
                    <c:v>5.7998613374821</c:v>
                  </c:pt>
                  <c:pt idx="71">
                    <c:v>6.0833276954936499</c:v>
                  </c:pt>
                  <c:pt idx="72">
                    <c:v>6.3138405508630999</c:v>
                  </c:pt>
                  <c:pt idx="73">
                    <c:v>6.4794275914442103</c:v>
                  </c:pt>
                  <c:pt idx="74">
                    <c:v>6.5707639109335201</c:v>
                  </c:pt>
                  <c:pt idx="75">
                    <c:v>6.5798670640770602</c:v>
                  </c:pt>
                  <c:pt idx="76">
                    <c:v>6.5000915313536103</c:v>
                  </c:pt>
                  <c:pt idx="77">
                    <c:v>6.3242128074728097</c:v>
                  </c:pt>
                  <c:pt idx="78">
                    <c:v>6.0495237660530901</c:v>
                  </c:pt>
                  <c:pt idx="79">
                    <c:v>5.6825442724906301</c:v>
                  </c:pt>
                  <c:pt idx="80">
                    <c:v>5.2386336459742804</c:v>
                  </c:pt>
                  <c:pt idx="81">
                    <c:v>4.7395396369797398</c:v>
                  </c:pt>
                  <c:pt idx="82">
                    <c:v>4.2126233641925204</c:v>
                  </c:pt>
                  <c:pt idx="83">
                    <c:v>3.6930886005835299</c:v>
                  </c:pt>
                  <c:pt idx="84">
                    <c:v>3.2285678560682398</c:v>
                  </c:pt>
                  <c:pt idx="85">
                    <c:v>2.8805969320301199</c:v>
                  </c:pt>
                  <c:pt idx="86">
                    <c:v>2.70506232883753</c:v>
                  </c:pt>
                  <c:pt idx="87">
                    <c:v>2.7145598869823102</c:v>
                  </c:pt>
                  <c:pt idx="88">
                    <c:v>2.8625302738355498</c:v>
                  </c:pt>
                  <c:pt idx="89">
                    <c:v>3.0727343019204598</c:v>
                  </c:pt>
                  <c:pt idx="90">
                    <c:v>3.2785420910072598</c:v>
                  </c:pt>
                  <c:pt idx="91">
                    <c:v>3.4375469943471102</c:v>
                  </c:pt>
                  <c:pt idx="92">
                    <c:v>3.5302578774238298</c:v>
                  </c:pt>
                  <c:pt idx="93">
                    <c:v>3.55456698002634</c:v>
                  </c:pt>
                  <c:pt idx="94">
                    <c:v>3.5196502642040302</c:v>
                  </c:pt>
                  <c:pt idx="95">
                    <c:v>3.4399966015464898</c:v>
                  </c:pt>
                  <c:pt idx="96">
                    <c:v>3.3299917557338601</c:v>
                  </c:pt>
                  <c:pt idx="97">
                    <c:v>3.1998392976069399</c:v>
                  </c:pt>
                  <c:pt idx="98">
                    <c:v>3.0550816487780801</c:v>
                  </c:pt>
                  <c:pt idx="99">
                    <c:v>2.8963393833681201</c:v>
                  </c:pt>
                  <c:pt idx="100">
                    <c:v>2.7199540087980698</c:v>
                  </c:pt>
                  <c:pt idx="101">
                    <c:v>2.5224368355757298</c:v>
                  </c:pt>
                  <c:pt idx="102">
                    <c:v>2.3016696610010499</c:v>
                  </c:pt>
                  <c:pt idx="103">
                    <c:v>2.05759464995855</c:v>
                  </c:pt>
                  <c:pt idx="104">
                    <c:v>1.7917635851638001</c:v>
                  </c:pt>
                  <c:pt idx="105">
                    <c:v>1.5080618986066501</c:v>
                  </c:pt>
                  <c:pt idx="106">
                    <c:v>1.21316227119036</c:v>
                  </c:pt>
                  <c:pt idx="107">
                    <c:v>0.91860599156095601</c:v>
                  </c:pt>
                  <c:pt idx="108">
                    <c:v>0.63874693679461803</c:v>
                  </c:pt>
                  <c:pt idx="109">
                    <c:v>0.39664740426324302</c:v>
                  </c:pt>
                  <c:pt idx="110">
                    <c:v>0.26255781833442299</c:v>
                  </c:pt>
                  <c:pt idx="111">
                    <c:v>0.33549574084299499</c:v>
                  </c:pt>
                  <c:pt idx="112">
                    <c:v>0.50627431498328301</c:v>
                  </c:pt>
                  <c:pt idx="113">
                    <c:v>0.68444302949606795</c:v>
                  </c:pt>
                  <c:pt idx="114">
                    <c:v>0.84874468998265695</c:v>
                  </c:pt>
                  <c:pt idx="115">
                    <c:v>0.99442655147480896</c:v>
                  </c:pt>
                  <c:pt idx="116">
                    <c:v>1.12006618617433</c:v>
                  </c:pt>
                  <c:pt idx="117">
                    <c:v>1.22810388119501</c:v>
                  </c:pt>
                  <c:pt idx="118">
                    <c:v>1.3220262908075899</c:v>
                  </c:pt>
                  <c:pt idx="119">
                    <c:v>1.40333532387433</c:v>
                  </c:pt>
                  <c:pt idx="120">
                    <c:v>1.47245493831452</c:v>
                  </c:pt>
                  <c:pt idx="121">
                    <c:v>1.5283181085552999</c:v>
                  </c:pt>
                  <c:pt idx="122">
                    <c:v>1.5680414103001299</c:v>
                  </c:pt>
                  <c:pt idx="123">
                    <c:v>1.5896385363254899</c:v>
                  </c:pt>
                  <c:pt idx="124">
                    <c:v>1.59137129098029</c:v>
                  </c:pt>
                  <c:pt idx="125">
                    <c:v>1.57054700350529</c:v>
                  </c:pt>
                  <c:pt idx="126">
                    <c:v>1.5241675065706599</c:v>
                  </c:pt>
                  <c:pt idx="127">
                    <c:v>1.4518297849480599</c:v>
                  </c:pt>
                  <c:pt idx="128">
                    <c:v>1.35743620604037</c:v>
                  </c:pt>
                  <c:pt idx="129">
                    <c:v>1.24758694790268</c:v>
                  </c:pt>
                  <c:pt idx="130">
                    <c:v>1.13197291757965</c:v>
                  </c:pt>
                  <c:pt idx="131">
                    <c:v>1.0263805744194801</c:v>
                  </c:pt>
                  <c:pt idx="132">
                    <c:v>0.95406837542336198</c:v>
                  </c:pt>
                  <c:pt idx="133">
                    <c:v>0.945147478984108</c:v>
                  </c:pt>
                  <c:pt idx="134">
                    <c:v>1.02353075342415</c:v>
                  </c:pt>
                  <c:pt idx="135">
                    <c:v>1.1908772869128299</c:v>
                  </c:pt>
                  <c:pt idx="136">
                    <c:v>1.42903500129296</c:v>
                  </c:pt>
                  <c:pt idx="137">
                    <c:v>1.71622411777246</c:v>
                  </c:pt>
                  <c:pt idx="138">
                    <c:v>2.0340335159569198</c:v>
                  </c:pt>
                  <c:pt idx="139">
                    <c:v>2.3674213934098098</c:v>
                  </c:pt>
                  <c:pt idx="140">
                    <c:v>2.7047201510005099</c:v>
                  </c:pt>
                  <c:pt idx="141">
                    <c:v>3.03663353620622</c:v>
                  </c:pt>
                  <c:pt idx="142">
                    <c:v>3.3548609024812301</c:v>
                  </c:pt>
                  <c:pt idx="143">
                    <c:v>3.6504954766022299</c:v>
                  </c:pt>
                  <c:pt idx="144">
                    <c:v>3.9132315419500099</c:v>
                  </c:pt>
                  <c:pt idx="145">
                    <c:v>4.1324657169375296</c:v>
                  </c:pt>
                  <c:pt idx="146">
                    <c:v>4.2983440996569797</c:v>
                  </c:pt>
                  <c:pt idx="147">
                    <c:v>4.4028150488266498</c:v>
                  </c:pt>
                  <c:pt idx="148">
                    <c:v>4.4413421718835897</c:v>
                  </c:pt>
                  <c:pt idx="149">
                    <c:v>4.4128502444131801</c:v>
                  </c:pt>
                  <c:pt idx="150">
                    <c:v>4.3189161576301904</c:v>
                  </c:pt>
                  <c:pt idx="151">
                    <c:v>4.1639583449065301</c:v>
                  </c:pt>
                  <c:pt idx="152">
                    <c:v>3.9552672903131101</c:v>
                  </c:pt>
                  <c:pt idx="153">
                    <c:v>3.7043288656969202</c:v>
                  </c:pt>
                  <c:pt idx="154">
                    <c:v>3.4284924550577198</c:v>
                  </c:pt>
                  <c:pt idx="155">
                    <c:v>3.1535519299104702</c:v>
                  </c:pt>
                  <c:pt idx="156">
                    <c:v>2.9167190516191499</c:v>
                  </c:pt>
                  <c:pt idx="157">
                    <c:v>2.7647318275386601</c:v>
                  </c:pt>
                  <c:pt idx="158">
                    <c:v>2.7418229174121702</c:v>
                  </c:pt>
                  <c:pt idx="159">
                    <c:v>2.8695522178481898</c:v>
                  </c:pt>
                  <c:pt idx="160">
                    <c:v>3.13379594376481</c:v>
                  </c:pt>
                  <c:pt idx="161">
                    <c:v>3.49479438418438</c:v>
                  </c:pt>
                  <c:pt idx="162">
                    <c:v>3.9084254096935598</c:v>
                  </c:pt>
                  <c:pt idx="163">
                    <c:v>4.3374075536901504</c:v>
                  </c:pt>
                  <c:pt idx="164">
                    <c:v>4.7514861318705899</c:v>
                  </c:pt>
                  <c:pt idx="165">
                    <c:v>5.1259262058446904</c:v>
                  </c:pt>
                  <c:pt idx="166">
                    <c:v>5.4406527451594204</c:v>
                  </c:pt>
                  <c:pt idx="167">
                    <c:v>5.6808830402123096</c:v>
                  </c:pt>
                  <c:pt idx="168">
                    <c:v>5.8402617222261997</c:v>
                  </c:pt>
                  <c:pt idx="169">
                    <c:v>5.9234464187501299</c:v>
                  </c:pt>
                  <c:pt idx="170">
                    <c:v>5.9418337245809099</c:v>
                  </c:pt>
                  <c:pt idx="171">
                    <c:v>5.9089415661426203</c:v>
                  </c:pt>
                  <c:pt idx="172">
                    <c:v>5.8383760603007904</c:v>
                  </c:pt>
                  <c:pt idx="173">
                    <c:v>5.7430961693297604</c:v>
                  </c:pt>
                  <c:pt idx="174">
                    <c:v>5.6370165898283497</c:v>
                  </c:pt>
                  <c:pt idx="175">
                    <c:v>5.5336999047472899</c:v>
                  </c:pt>
                  <c:pt idx="176">
                    <c:v>5.4446447303539802</c:v>
                  </c:pt>
                  <c:pt idx="177">
                    <c:v>5.37801614492657</c:v>
                  </c:pt>
                  <c:pt idx="178">
                    <c:v>5.3343795052640903</c:v>
                  </c:pt>
                  <c:pt idx="179">
                    <c:v>5.3070603251984396</c:v>
                  </c:pt>
                  <c:pt idx="180">
                    <c:v>5.2854498660031304</c:v>
                  </c:pt>
                  <c:pt idx="181">
                    <c:v>5.2565277570549798</c:v>
                  </c:pt>
                  <c:pt idx="182">
                    <c:v>5.20561020650036</c:v>
                  </c:pt>
                  <c:pt idx="183">
                    <c:v>5.1209020815819803</c:v>
                  </c:pt>
                  <c:pt idx="184">
                    <c:v>4.9984735492257402</c:v>
                  </c:pt>
                  <c:pt idx="185">
                    <c:v>4.8428144656324497</c:v>
                  </c:pt>
                  <c:pt idx="186">
                    <c:v>4.6619043102005202</c:v>
                  </c:pt>
                  <c:pt idx="187">
                    <c:v>4.4648272401492601</c:v>
                  </c:pt>
                  <c:pt idx="188">
                    <c:v>4.2610105893836101</c:v>
                  </c:pt>
                  <c:pt idx="189">
                    <c:v>4.0576445219983901</c:v>
                  </c:pt>
                  <c:pt idx="190">
                    <c:v>3.8590867396255599</c:v>
                  </c:pt>
                  <c:pt idx="191">
                    <c:v>3.6679890255733598</c:v>
                  </c:pt>
                  <c:pt idx="192">
                    <c:v>3.4863464338714998</c:v>
                  </c:pt>
                  <c:pt idx="193">
                    <c:v>3.3173678803273798</c:v>
                  </c:pt>
                  <c:pt idx="194">
                    <c:v>3.1670714810623801</c:v>
                  </c:pt>
                  <c:pt idx="195">
                    <c:v>3.0414602154364201</c:v>
                  </c:pt>
                  <c:pt idx="196">
                    <c:v>2.9383140674682502</c:v>
                  </c:pt>
                  <c:pt idx="197">
                    <c:v>2.8471016762046699</c:v>
                  </c:pt>
                  <c:pt idx="198">
                    <c:v>2.7547680014393499</c:v>
                  </c:pt>
                  <c:pt idx="199">
                    <c:v>2.64994638500949</c:v>
                  </c:pt>
                  <c:pt idx="200">
                    <c:v>2.5225356480547401</c:v>
                  </c:pt>
                  <c:pt idx="201">
                    <c:v>2.3676947573197902</c:v>
                  </c:pt>
                  <c:pt idx="202">
                    <c:v>2.1854276582829701</c:v>
                  </c:pt>
                  <c:pt idx="203">
                    <c:v>1.98110623221848</c:v>
                  </c:pt>
                  <c:pt idx="204">
                    <c:v>1.7601021784382</c:v>
                  </c:pt>
                  <c:pt idx="205">
                    <c:v>1.5278062920568301</c:v>
                  </c:pt>
                  <c:pt idx="206">
                    <c:v>1.29358667774415</c:v>
                  </c:pt>
                  <c:pt idx="207">
                    <c:v>1.0719745521217501</c:v>
                  </c:pt>
                  <c:pt idx="208">
                    <c:v>0.87942170703714295</c:v>
                  </c:pt>
                  <c:pt idx="209">
                    <c:v>0.73424197045787898</c:v>
                  </c:pt>
                  <c:pt idx="210">
                    <c:v>0.65502566921388305</c:v>
                  </c:pt>
                  <c:pt idx="211">
                    <c:v>0.64688928917100297</c:v>
                  </c:pt>
                  <c:pt idx="212">
                    <c:v>0.69112314846094203</c:v>
                  </c:pt>
                  <c:pt idx="213">
                    <c:v>0.760596455073828</c:v>
                  </c:pt>
                  <c:pt idx="214">
                    <c:v>0.83501085264013197</c:v>
                  </c:pt>
                  <c:pt idx="215">
                    <c:v>0.90301538563989303</c:v>
                  </c:pt>
                  <c:pt idx="216">
                    <c:v>0.95718268837729303</c:v>
                  </c:pt>
                  <c:pt idx="217">
                    <c:v>0.99365075552665905</c:v>
                  </c:pt>
                  <c:pt idx="218">
                    <c:v>1.0121019066410599</c:v>
                  </c:pt>
                  <c:pt idx="219">
                    <c:v>1.0159983905007799</c:v>
                  </c:pt>
                  <c:pt idx="220">
                    <c:v>1.0123645369544001</c:v>
                  </c:pt>
                  <c:pt idx="221">
                    <c:v>1.00935762580767</c:v>
                  </c:pt>
                  <c:pt idx="222">
                    <c:v>1.01459341303701</c:v>
                  </c:pt>
                  <c:pt idx="223">
                    <c:v>1.0347696210172499</c:v>
                  </c:pt>
                  <c:pt idx="224">
                    <c:v>1.0748430344330899</c:v>
                  </c:pt>
                  <c:pt idx="225">
                    <c:v>1.13618980845467</c:v>
                  </c:pt>
                  <c:pt idx="226">
                    <c:v>1.21566321984347</c:v>
                  </c:pt>
                  <c:pt idx="227">
                    <c:v>1.3064725618834501</c:v>
                  </c:pt>
                  <c:pt idx="228">
                    <c:v>1.4004185452160001</c:v>
                  </c:pt>
                  <c:pt idx="229">
                    <c:v>1.48901215549671</c:v>
                  </c:pt>
                  <c:pt idx="230">
                    <c:v>1.56360114246757</c:v>
                  </c:pt>
                  <c:pt idx="231">
                    <c:v>1.6174303345302601</c:v>
                  </c:pt>
                  <c:pt idx="232">
                    <c:v>1.64798892647929</c:v>
                  </c:pt>
                  <c:pt idx="233">
                    <c:v>1.65712844898385</c:v>
                  </c:pt>
                  <c:pt idx="234">
                    <c:v>1.65130654814748</c:v>
                  </c:pt>
                  <c:pt idx="235">
                    <c:v>1.6419776968194999</c:v>
                  </c:pt>
                  <c:pt idx="236">
                    <c:v>1.6465811578724601</c:v>
                  </c:pt>
                  <c:pt idx="237">
                    <c:v>1.6871804596237601</c:v>
                  </c:pt>
                  <c:pt idx="238">
                    <c:v>1.78412865727652</c:v>
                  </c:pt>
                  <c:pt idx="239">
                    <c:v>1.94862939528303</c:v>
                  </c:pt>
                  <c:pt idx="240">
                    <c:v>2.17957316852746</c:v>
                  </c:pt>
                  <c:pt idx="241">
                    <c:v>2.4652893818363601</c:v>
                  </c:pt>
                  <c:pt idx="242">
                    <c:v>2.78799201197628</c:v>
                  </c:pt>
                  <c:pt idx="243">
                    <c:v>3.1287905301420702</c:v>
                  </c:pt>
                  <c:pt idx="244">
                    <c:v>3.4703474360226201</c:v>
                  </c:pt>
                  <c:pt idx="245">
                    <c:v>3.7987044890793</c:v>
                  </c:pt>
                  <c:pt idx="246">
                    <c:v>4.10295547857167</c:v>
                  </c:pt>
                  <c:pt idx="247">
                    <c:v>4.3738991179411002</c:v>
                  </c:pt>
                  <c:pt idx="248">
                    <c:v>4.6039766948674901</c:v>
                  </c:pt>
                  <c:pt idx="249">
                    <c:v>4.7867371261018397</c:v>
                  </c:pt>
                  <c:pt idx="250">
                    <c:v>4.9164289029215498</c:v>
                  </c:pt>
                  <c:pt idx="251">
                    <c:v>4.9893238375224396</c:v>
                  </c:pt>
                  <c:pt idx="252">
                    <c:v>5.0017443434765401</c:v>
                  </c:pt>
                  <c:pt idx="253">
                    <c:v>4.9498368982446497</c:v>
                  </c:pt>
                  <c:pt idx="254">
                    <c:v>4.8336987768846198</c:v>
                  </c:pt>
                  <c:pt idx="255">
                    <c:v>4.6610315366257096</c:v>
                  </c:pt>
                  <c:pt idx="256">
                    <c:v>4.4462985361990803</c:v>
                  </c:pt>
                  <c:pt idx="257">
                    <c:v>4.20829856110044</c:v>
                  </c:pt>
                  <c:pt idx="258">
                    <c:v>3.9697774144929099</c:v>
                  </c:pt>
                  <c:pt idx="259">
                    <c:v>3.7544763463451898</c:v>
                  </c:pt>
                  <c:pt idx="260">
                    <c:v>3.5864073481931902</c:v>
                  </c:pt>
                  <c:pt idx="261">
                    <c:v>3.4893853027457302</c:v>
                  </c:pt>
                  <c:pt idx="262">
                    <c:v>3.4808462343000901</c:v>
                  </c:pt>
                  <c:pt idx="263">
                    <c:v>3.5635722296441799</c:v>
                  </c:pt>
                  <c:pt idx="264">
                    <c:v>3.7252931239643399</c:v>
                  </c:pt>
                  <c:pt idx="265">
                    <c:v>3.9432508489748699</c:v>
                  </c:pt>
                  <c:pt idx="266">
                    <c:v>4.1916775889867299</c:v>
                  </c:pt>
                  <c:pt idx="267">
                    <c:v>4.4503838057168403</c:v>
                  </c:pt>
                  <c:pt idx="268">
                    <c:v>4.7057111415161197</c:v>
                  </c:pt>
                  <c:pt idx="269">
                    <c:v>4.9462126324734204</c:v>
                  </c:pt>
                  <c:pt idx="270">
                    <c:v>5.1653412598833199</c:v>
                  </c:pt>
                  <c:pt idx="271">
                    <c:v>5.3645348125232397</c:v>
                  </c:pt>
                  <c:pt idx="272">
                    <c:v>5.5503894816892902</c:v>
                  </c:pt>
                  <c:pt idx="273">
                    <c:v>5.7265133641061201</c:v>
                  </c:pt>
                  <c:pt idx="274">
                    <c:v>5.8888216332993801</c:v>
                  </c:pt>
                  <c:pt idx="275">
                    <c:v>6.0243638478414896</c:v>
                  </c:pt>
                  <c:pt idx="276">
                    <c:v>6.1120258954608397</c:v>
                  </c:pt>
                  <c:pt idx="277">
                    <c:v>6.1268421372572996</c:v>
                  </c:pt>
                  <c:pt idx="278">
                    <c:v>6.0481072745535904</c:v>
                  </c:pt>
                  <c:pt idx="279">
                    <c:v>5.86067200270233</c:v>
                  </c:pt>
                  <c:pt idx="280">
                    <c:v>5.5538216776500704</c:v>
                  </c:pt>
                  <c:pt idx="281">
                    <c:v>5.1224159001246097</c:v>
                  </c:pt>
                  <c:pt idx="282">
                    <c:v>4.56987836603634</c:v>
                  </c:pt>
                  <c:pt idx="283">
                    <c:v>3.9140564364376602</c:v>
                  </c:pt>
                  <c:pt idx="284">
                    <c:v>3.19178628643213</c:v>
                  </c:pt>
                  <c:pt idx="285">
                    <c:v>2.4602942801832599</c:v>
                  </c:pt>
                  <c:pt idx="286">
                    <c:v>1.8105311416205201</c:v>
                  </c:pt>
                  <c:pt idx="287">
                    <c:v>1.4045152644910299</c:v>
                  </c:pt>
                  <c:pt idx="288">
                    <c:v>1.41910756041707</c:v>
                  </c:pt>
                  <c:pt idx="289">
                    <c:v>1.7605518172977801</c:v>
                  </c:pt>
                  <c:pt idx="290">
                    <c:v>2.19670538486506</c:v>
                  </c:pt>
                  <c:pt idx="291">
                    <c:v>2.6005674833388199</c:v>
                  </c:pt>
                  <c:pt idx="292">
                    <c:v>2.9198781823574902</c:v>
                  </c:pt>
                  <c:pt idx="293">
                    <c:v>3.1357077325520502</c:v>
                  </c:pt>
                  <c:pt idx="294">
                    <c:v>3.2477840035691998</c:v>
                  </c:pt>
                  <c:pt idx="295">
                    <c:v>3.2680986037641699</c:v>
                  </c:pt>
                  <c:pt idx="296">
                    <c:v>3.21551739901044</c:v>
                  </c:pt>
                  <c:pt idx="297">
                    <c:v>3.1098635045074201</c:v>
                  </c:pt>
                  <c:pt idx="298">
                    <c:v>2.9675821753669398</c:v>
                  </c:pt>
                  <c:pt idx="299">
                    <c:v>2.7996383459710299</c:v>
                  </c:pt>
                  <c:pt idx="300">
                    <c:v>2.6137509126697598</c:v>
                  </c:pt>
                </c:numCache>
              </c:numRef>
            </c:plus>
            <c:minus>
              <c:numRef>
                <c:f>ubpkk!$H:$H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2.2702722529396402</c:v>
                  </c:pt>
                  <c:pt idx="2">
                    <c:v>2.0554395326472101</c:v>
                  </c:pt>
                  <c:pt idx="3">
                    <c:v>1.8470012851144899</c:v>
                  </c:pt>
                  <c:pt idx="4">
                    <c:v>1.64680890480484</c:v>
                  </c:pt>
                  <c:pt idx="5">
                    <c:v>1.45246193457893</c:v>
                  </c:pt>
                  <c:pt idx="6">
                    <c:v>1.2593752484676299</c:v>
                  </c:pt>
                  <c:pt idx="7">
                    <c:v>1.06359402652906</c:v>
                  </c:pt>
                  <c:pt idx="8">
                    <c:v>0.86526664293849398</c:v>
                  </c:pt>
                  <c:pt idx="9">
                    <c:v>0.67170908384446304</c:v>
                  </c:pt>
                  <c:pt idx="10">
                    <c:v>0.50374259302626301</c:v>
                  </c:pt>
                  <c:pt idx="11">
                    <c:v>0.41002659494115801</c:v>
                  </c:pt>
                  <c:pt idx="12">
                    <c:v>0.44718431563313699</c:v>
                  </c:pt>
                  <c:pt idx="13">
                    <c:v>0.58719461228431602</c:v>
                  </c:pt>
                  <c:pt idx="14">
                    <c:v>0.76610432206186896</c:v>
                  </c:pt>
                  <c:pt idx="15">
                    <c:v>0.95130889695589405</c:v>
                  </c:pt>
                  <c:pt idx="16">
                    <c:v>1.13081971744929</c:v>
                  </c:pt>
                  <c:pt idx="17">
                    <c:v>1.29831820951045</c:v>
                  </c:pt>
                  <c:pt idx="18">
                    <c:v>1.4520264662293401</c:v>
                  </c:pt>
                  <c:pt idx="19">
                    <c:v>1.5925495436253301</c:v>
                  </c:pt>
                  <c:pt idx="20">
                    <c:v>1.7177851620989699</c:v>
                  </c:pt>
                  <c:pt idx="21">
                    <c:v>1.82319879124726</c:v>
                  </c:pt>
                  <c:pt idx="22">
                    <c:v>1.90244075707459</c:v>
                  </c:pt>
                  <c:pt idx="23">
                    <c:v>1.9494165707228099</c:v>
                  </c:pt>
                  <c:pt idx="24">
                    <c:v>1.95873165152693</c:v>
                  </c:pt>
                  <c:pt idx="25">
                    <c:v>1.9284114814301101</c:v>
                  </c:pt>
                  <c:pt idx="26">
                    <c:v>1.8609838134691801</c:v>
                  </c:pt>
                  <c:pt idx="27">
                    <c:v>1.7624644852445099</c:v>
                  </c:pt>
                  <c:pt idx="28">
                    <c:v>1.64412108691781</c:v>
                  </c:pt>
                  <c:pt idx="29">
                    <c:v>1.5232864720019801</c:v>
                  </c:pt>
                  <c:pt idx="30">
                    <c:v>1.42005997728387</c:v>
                  </c:pt>
                  <c:pt idx="31">
                    <c:v>1.3567957434618501</c:v>
                  </c:pt>
                  <c:pt idx="32">
                    <c:v>1.3578937642020099</c:v>
                  </c:pt>
                  <c:pt idx="33">
                    <c:v>1.4417050579177999</c:v>
                  </c:pt>
                  <c:pt idx="34">
                    <c:v>1.61087586251161</c:v>
                  </c:pt>
                  <c:pt idx="35">
                    <c:v>1.8525839505339301</c:v>
                  </c:pt>
                  <c:pt idx="36">
                    <c:v>2.1465028268642401</c:v>
                  </c:pt>
                  <c:pt idx="37">
                    <c:v>2.4708490712987099</c:v>
                  </c:pt>
                  <c:pt idx="38">
                    <c:v>2.8058000881698999</c:v>
                  </c:pt>
                  <c:pt idx="39">
                    <c:v>3.13570533496295</c:v>
                  </c:pt>
                  <c:pt idx="40">
                    <c:v>3.44913369892897</c:v>
                  </c:pt>
                  <c:pt idx="41">
                    <c:v>3.7371853947831402</c:v>
                  </c:pt>
                  <c:pt idx="42">
                    <c:v>3.9927497537135501</c:v>
                  </c:pt>
                  <c:pt idx="43">
                    <c:v>4.2115509843132903</c:v>
                  </c:pt>
                  <c:pt idx="44">
                    <c:v>4.3892590347097196</c:v>
                  </c:pt>
                  <c:pt idx="45">
                    <c:v>4.5226153209813402</c:v>
                  </c:pt>
                  <c:pt idx="46">
                    <c:v>4.6111926553243503</c:v>
                  </c:pt>
                  <c:pt idx="47">
                    <c:v>4.6565573768369104</c:v>
                  </c:pt>
                  <c:pt idx="48">
                    <c:v>4.6623654059035999</c:v>
                  </c:pt>
                  <c:pt idx="49">
                    <c:v>4.6364147536609002</c:v>
                  </c:pt>
                  <c:pt idx="50">
                    <c:v>4.5901871504376803</c:v>
                  </c:pt>
                  <c:pt idx="51">
                    <c:v>4.5366402237219798</c:v>
                  </c:pt>
                  <c:pt idx="52">
                    <c:v>4.4865479233651202</c:v>
                  </c:pt>
                  <c:pt idx="53">
                    <c:v>4.4456578626806502</c:v>
                  </c:pt>
                  <c:pt idx="54">
                    <c:v>4.4134115383434303</c:v>
                  </c:pt>
                  <c:pt idx="55">
                    <c:v>4.3846221927300304</c:v>
                  </c:pt>
                  <c:pt idx="56">
                    <c:v>4.3521878593365102</c:v>
                  </c:pt>
                  <c:pt idx="57">
                    <c:v>4.31031390475093</c:v>
                  </c:pt>
                  <c:pt idx="58">
                    <c:v>4.2568821234626899</c:v>
                  </c:pt>
                  <c:pt idx="59">
                    <c:v>4.1946806220721102</c:v>
                  </c:pt>
                  <c:pt idx="60">
                    <c:v>4.1326982764786697</c:v>
                  </c:pt>
                  <c:pt idx="61">
                    <c:v>4.08377572799861</c:v>
                  </c:pt>
                  <c:pt idx="62">
                    <c:v>4.0628249960029601</c:v>
                  </c:pt>
                  <c:pt idx="63">
                    <c:v>4.0871247491970601</c:v>
                  </c:pt>
                  <c:pt idx="64">
                    <c:v>4.1723216983327696</c:v>
                  </c:pt>
                  <c:pt idx="65">
                    <c:v>4.3278155715354902</c:v>
                  </c:pt>
                  <c:pt idx="66">
                    <c:v>4.5522701078127898</c:v>
                  </c:pt>
                  <c:pt idx="67">
                    <c:v>4.83251714032812</c:v>
                  </c:pt>
                  <c:pt idx="68">
                    <c:v>5.1498809359260802</c:v>
                  </c:pt>
                  <c:pt idx="69">
                    <c:v>5.4809702351448202</c:v>
                  </c:pt>
                  <c:pt idx="70">
                    <c:v>5.7998613374821</c:v>
                  </c:pt>
                  <c:pt idx="71">
                    <c:v>6.0833276954936499</c:v>
                  </c:pt>
                  <c:pt idx="72">
                    <c:v>6.3138405508630999</c:v>
                  </c:pt>
                  <c:pt idx="73">
                    <c:v>6.4794275914442103</c:v>
                  </c:pt>
                  <c:pt idx="74">
                    <c:v>6.5707639109335201</c:v>
                  </c:pt>
                  <c:pt idx="75">
                    <c:v>6.5798670640770602</c:v>
                  </c:pt>
                  <c:pt idx="76">
                    <c:v>6.5000915313536103</c:v>
                  </c:pt>
                  <c:pt idx="77">
                    <c:v>6.3242128074728097</c:v>
                  </c:pt>
                  <c:pt idx="78">
                    <c:v>6.0495237660530901</c:v>
                  </c:pt>
                  <c:pt idx="79">
                    <c:v>5.6825442724906301</c:v>
                  </c:pt>
                  <c:pt idx="80">
                    <c:v>5.2386336459742804</c:v>
                  </c:pt>
                  <c:pt idx="81">
                    <c:v>4.7395396369797398</c:v>
                  </c:pt>
                  <c:pt idx="82">
                    <c:v>4.2126233641925204</c:v>
                  </c:pt>
                  <c:pt idx="83">
                    <c:v>3.6930886005835299</c:v>
                  </c:pt>
                  <c:pt idx="84">
                    <c:v>3.2285678560682398</c:v>
                  </c:pt>
                  <c:pt idx="85">
                    <c:v>2.8805969320301199</c:v>
                  </c:pt>
                  <c:pt idx="86">
                    <c:v>2.70506232883753</c:v>
                  </c:pt>
                  <c:pt idx="87">
                    <c:v>2.7145598869823102</c:v>
                  </c:pt>
                  <c:pt idx="88">
                    <c:v>2.8625302738355498</c:v>
                  </c:pt>
                  <c:pt idx="89">
                    <c:v>3.0727343019204598</c:v>
                  </c:pt>
                  <c:pt idx="90">
                    <c:v>3.2785420910072598</c:v>
                  </c:pt>
                  <c:pt idx="91">
                    <c:v>3.4375469943471102</c:v>
                  </c:pt>
                  <c:pt idx="92">
                    <c:v>3.5302578774238298</c:v>
                  </c:pt>
                  <c:pt idx="93">
                    <c:v>3.55456698002634</c:v>
                  </c:pt>
                  <c:pt idx="94">
                    <c:v>3.5196502642040302</c:v>
                  </c:pt>
                  <c:pt idx="95">
                    <c:v>3.4399966015464898</c:v>
                  </c:pt>
                  <c:pt idx="96">
                    <c:v>3.3299917557338601</c:v>
                  </c:pt>
                  <c:pt idx="97">
                    <c:v>3.1998392976069399</c:v>
                  </c:pt>
                  <c:pt idx="98">
                    <c:v>3.0550816487780801</c:v>
                  </c:pt>
                  <c:pt idx="99">
                    <c:v>2.8963393833681201</c:v>
                  </c:pt>
                  <c:pt idx="100">
                    <c:v>2.7199540087980698</c:v>
                  </c:pt>
                  <c:pt idx="101">
                    <c:v>2.5224368355757298</c:v>
                  </c:pt>
                  <c:pt idx="102">
                    <c:v>2.3016696610010499</c:v>
                  </c:pt>
                  <c:pt idx="103">
                    <c:v>2.05759464995855</c:v>
                  </c:pt>
                  <c:pt idx="104">
                    <c:v>1.7917635851638001</c:v>
                  </c:pt>
                  <c:pt idx="105">
                    <c:v>1.5080618986066501</c:v>
                  </c:pt>
                  <c:pt idx="106">
                    <c:v>1.21316227119036</c:v>
                  </c:pt>
                  <c:pt idx="107">
                    <c:v>0.91860599156095601</c:v>
                  </c:pt>
                  <c:pt idx="108">
                    <c:v>0.63874693679461803</c:v>
                  </c:pt>
                  <c:pt idx="109">
                    <c:v>0.39664740426324302</c:v>
                  </c:pt>
                  <c:pt idx="110">
                    <c:v>0.26255781833442299</c:v>
                  </c:pt>
                  <c:pt idx="111">
                    <c:v>0.33549574084299499</c:v>
                  </c:pt>
                  <c:pt idx="112">
                    <c:v>0.50627431498328301</c:v>
                  </c:pt>
                  <c:pt idx="113">
                    <c:v>0.68444302949606795</c:v>
                  </c:pt>
                  <c:pt idx="114">
                    <c:v>0.84874468998265695</c:v>
                  </c:pt>
                  <c:pt idx="115">
                    <c:v>0.99442655147480896</c:v>
                  </c:pt>
                  <c:pt idx="116">
                    <c:v>1.12006618617433</c:v>
                  </c:pt>
                  <c:pt idx="117">
                    <c:v>1.22810388119501</c:v>
                  </c:pt>
                  <c:pt idx="118">
                    <c:v>1.3220262908075899</c:v>
                  </c:pt>
                  <c:pt idx="119">
                    <c:v>1.40333532387433</c:v>
                  </c:pt>
                  <c:pt idx="120">
                    <c:v>1.47245493831452</c:v>
                  </c:pt>
                  <c:pt idx="121">
                    <c:v>1.5283181085552999</c:v>
                  </c:pt>
                  <c:pt idx="122">
                    <c:v>1.5680414103001299</c:v>
                  </c:pt>
                  <c:pt idx="123">
                    <c:v>1.5896385363254899</c:v>
                  </c:pt>
                  <c:pt idx="124">
                    <c:v>1.59137129098029</c:v>
                  </c:pt>
                  <c:pt idx="125">
                    <c:v>1.57054700350529</c:v>
                  </c:pt>
                  <c:pt idx="126">
                    <c:v>1.5241675065706599</c:v>
                  </c:pt>
                  <c:pt idx="127">
                    <c:v>1.4518297849480599</c:v>
                  </c:pt>
                  <c:pt idx="128">
                    <c:v>1.35743620604037</c:v>
                  </c:pt>
                  <c:pt idx="129">
                    <c:v>1.24758694790268</c:v>
                  </c:pt>
                  <c:pt idx="130">
                    <c:v>1.13197291757965</c:v>
                  </c:pt>
                  <c:pt idx="131">
                    <c:v>1.0263805744194801</c:v>
                  </c:pt>
                  <c:pt idx="132">
                    <c:v>0.95406837542336198</c:v>
                  </c:pt>
                  <c:pt idx="133">
                    <c:v>0.945147478984108</c:v>
                  </c:pt>
                  <c:pt idx="134">
                    <c:v>1.02353075342415</c:v>
                  </c:pt>
                  <c:pt idx="135">
                    <c:v>1.1908772869128299</c:v>
                  </c:pt>
                  <c:pt idx="136">
                    <c:v>1.42903500129296</c:v>
                  </c:pt>
                  <c:pt idx="137">
                    <c:v>1.71622411777246</c:v>
                  </c:pt>
                  <c:pt idx="138">
                    <c:v>2.0340335159569198</c:v>
                  </c:pt>
                  <c:pt idx="139">
                    <c:v>2.3674213934098098</c:v>
                  </c:pt>
                  <c:pt idx="140">
                    <c:v>2.7047201510005099</c:v>
                  </c:pt>
                  <c:pt idx="141">
                    <c:v>3.03663353620622</c:v>
                  </c:pt>
                  <c:pt idx="142">
                    <c:v>3.3548609024812301</c:v>
                  </c:pt>
                  <c:pt idx="143">
                    <c:v>3.6504954766022299</c:v>
                  </c:pt>
                  <c:pt idx="144">
                    <c:v>3.9132315419500099</c:v>
                  </c:pt>
                  <c:pt idx="145">
                    <c:v>4.1324657169375296</c:v>
                  </c:pt>
                  <c:pt idx="146">
                    <c:v>4.2983440996569797</c:v>
                  </c:pt>
                  <c:pt idx="147">
                    <c:v>4.4028150488266498</c:v>
                  </c:pt>
                  <c:pt idx="148">
                    <c:v>4.4413421718835897</c:v>
                  </c:pt>
                  <c:pt idx="149">
                    <c:v>4.4128502444131801</c:v>
                  </c:pt>
                  <c:pt idx="150">
                    <c:v>4.3189161576301904</c:v>
                  </c:pt>
                  <c:pt idx="151">
                    <c:v>4.1639583449065301</c:v>
                  </c:pt>
                  <c:pt idx="152">
                    <c:v>3.9552672903131101</c:v>
                  </c:pt>
                  <c:pt idx="153">
                    <c:v>3.7043288656969202</c:v>
                  </c:pt>
                  <c:pt idx="154">
                    <c:v>3.4284924550577198</c:v>
                  </c:pt>
                  <c:pt idx="155">
                    <c:v>3.1535519299104702</c:v>
                  </c:pt>
                  <c:pt idx="156">
                    <c:v>2.9167190516191499</c:v>
                  </c:pt>
                  <c:pt idx="157">
                    <c:v>2.7647318275386601</c:v>
                  </c:pt>
                  <c:pt idx="158">
                    <c:v>2.7418229174121702</c:v>
                  </c:pt>
                  <c:pt idx="159">
                    <c:v>2.8695522178481898</c:v>
                  </c:pt>
                  <c:pt idx="160">
                    <c:v>3.13379594376481</c:v>
                  </c:pt>
                  <c:pt idx="161">
                    <c:v>3.49479438418438</c:v>
                  </c:pt>
                  <c:pt idx="162">
                    <c:v>3.9084254096935598</c:v>
                  </c:pt>
                  <c:pt idx="163">
                    <c:v>4.3374075536901504</c:v>
                  </c:pt>
                  <c:pt idx="164">
                    <c:v>4.7514861318705899</c:v>
                  </c:pt>
                  <c:pt idx="165">
                    <c:v>5.1259262058446904</c:v>
                  </c:pt>
                  <c:pt idx="166">
                    <c:v>5.4406527451594204</c:v>
                  </c:pt>
                  <c:pt idx="167">
                    <c:v>5.6808830402123096</c:v>
                  </c:pt>
                  <c:pt idx="168">
                    <c:v>5.8402617222261997</c:v>
                  </c:pt>
                  <c:pt idx="169">
                    <c:v>5.9234464187501299</c:v>
                  </c:pt>
                  <c:pt idx="170">
                    <c:v>5.9418337245809099</c:v>
                  </c:pt>
                  <c:pt idx="171">
                    <c:v>5.9089415661426203</c:v>
                  </c:pt>
                  <c:pt idx="172">
                    <c:v>5.8383760603007904</c:v>
                  </c:pt>
                  <c:pt idx="173">
                    <c:v>5.7430961693297604</c:v>
                  </c:pt>
                  <c:pt idx="174">
                    <c:v>5.6370165898283497</c:v>
                  </c:pt>
                  <c:pt idx="175">
                    <c:v>5.5336999047472899</c:v>
                  </c:pt>
                  <c:pt idx="176">
                    <c:v>5.4446447303539802</c:v>
                  </c:pt>
                  <c:pt idx="177">
                    <c:v>5.37801614492657</c:v>
                  </c:pt>
                  <c:pt idx="178">
                    <c:v>5.3343795052640903</c:v>
                  </c:pt>
                  <c:pt idx="179">
                    <c:v>5.3070603251984396</c:v>
                  </c:pt>
                  <c:pt idx="180">
                    <c:v>5.2854498660031304</c:v>
                  </c:pt>
                  <c:pt idx="181">
                    <c:v>5.2565277570549798</c:v>
                  </c:pt>
                  <c:pt idx="182">
                    <c:v>5.20561020650036</c:v>
                  </c:pt>
                  <c:pt idx="183">
                    <c:v>5.1209020815819803</c:v>
                  </c:pt>
                  <c:pt idx="184">
                    <c:v>4.9984735492257402</c:v>
                  </c:pt>
                  <c:pt idx="185">
                    <c:v>4.8428144656324497</c:v>
                  </c:pt>
                  <c:pt idx="186">
                    <c:v>4.6619043102005202</c:v>
                  </c:pt>
                  <c:pt idx="187">
                    <c:v>4.4648272401492601</c:v>
                  </c:pt>
                  <c:pt idx="188">
                    <c:v>4.2610105893836101</c:v>
                  </c:pt>
                  <c:pt idx="189">
                    <c:v>4.0576445219983901</c:v>
                  </c:pt>
                  <c:pt idx="190">
                    <c:v>3.8590867396255599</c:v>
                  </c:pt>
                  <c:pt idx="191">
                    <c:v>3.6679890255733598</c:v>
                  </c:pt>
                  <c:pt idx="192">
                    <c:v>3.4863464338714998</c:v>
                  </c:pt>
                  <c:pt idx="193">
                    <c:v>3.3173678803273798</c:v>
                  </c:pt>
                  <c:pt idx="194">
                    <c:v>3.1670714810623801</c:v>
                  </c:pt>
                  <c:pt idx="195">
                    <c:v>3.0414602154364201</c:v>
                  </c:pt>
                  <c:pt idx="196">
                    <c:v>2.9383140674682502</c:v>
                  </c:pt>
                  <c:pt idx="197">
                    <c:v>2.8471016762046699</c:v>
                  </c:pt>
                  <c:pt idx="198">
                    <c:v>2.7547680014393499</c:v>
                  </c:pt>
                  <c:pt idx="199">
                    <c:v>2.64994638500949</c:v>
                  </c:pt>
                  <c:pt idx="200">
                    <c:v>2.5225356480547401</c:v>
                  </c:pt>
                  <c:pt idx="201">
                    <c:v>2.3676947573197902</c:v>
                  </c:pt>
                  <c:pt idx="202">
                    <c:v>2.1854276582829701</c:v>
                  </c:pt>
                  <c:pt idx="203">
                    <c:v>1.98110623221848</c:v>
                  </c:pt>
                  <c:pt idx="204">
                    <c:v>1.7601021784382</c:v>
                  </c:pt>
                  <c:pt idx="205">
                    <c:v>1.5278062920568301</c:v>
                  </c:pt>
                  <c:pt idx="206">
                    <c:v>1.29358667774415</c:v>
                  </c:pt>
                  <c:pt idx="207">
                    <c:v>1.0719745521217501</c:v>
                  </c:pt>
                  <c:pt idx="208">
                    <c:v>0.87942170703714295</c:v>
                  </c:pt>
                  <c:pt idx="209">
                    <c:v>0.73424197045787898</c:v>
                  </c:pt>
                  <c:pt idx="210">
                    <c:v>0.65502566921388305</c:v>
                  </c:pt>
                  <c:pt idx="211">
                    <c:v>0.64688928917100297</c:v>
                  </c:pt>
                  <c:pt idx="212">
                    <c:v>0.69112314846094203</c:v>
                  </c:pt>
                  <c:pt idx="213">
                    <c:v>0.760596455073828</c:v>
                  </c:pt>
                  <c:pt idx="214">
                    <c:v>0.83501085264013197</c:v>
                  </c:pt>
                  <c:pt idx="215">
                    <c:v>0.90301538563989303</c:v>
                  </c:pt>
                  <c:pt idx="216">
                    <c:v>0.95718268837729303</c:v>
                  </c:pt>
                  <c:pt idx="217">
                    <c:v>0.99365075552665905</c:v>
                  </c:pt>
                  <c:pt idx="218">
                    <c:v>1.0121019066410599</c:v>
                  </c:pt>
                  <c:pt idx="219">
                    <c:v>1.0159983905007799</c:v>
                  </c:pt>
                  <c:pt idx="220">
                    <c:v>1.0123645369544001</c:v>
                  </c:pt>
                  <c:pt idx="221">
                    <c:v>1.00935762580767</c:v>
                  </c:pt>
                  <c:pt idx="222">
                    <c:v>1.01459341303701</c:v>
                  </c:pt>
                  <c:pt idx="223">
                    <c:v>1.0347696210172499</c:v>
                  </c:pt>
                  <c:pt idx="224">
                    <c:v>1.0748430344330899</c:v>
                  </c:pt>
                  <c:pt idx="225">
                    <c:v>1.13618980845467</c:v>
                  </c:pt>
                  <c:pt idx="226">
                    <c:v>1.21566321984347</c:v>
                  </c:pt>
                  <c:pt idx="227">
                    <c:v>1.3064725618834501</c:v>
                  </c:pt>
                  <c:pt idx="228">
                    <c:v>1.4004185452160001</c:v>
                  </c:pt>
                  <c:pt idx="229">
                    <c:v>1.48901215549671</c:v>
                  </c:pt>
                  <c:pt idx="230">
                    <c:v>1.56360114246757</c:v>
                  </c:pt>
                  <c:pt idx="231">
                    <c:v>1.6174303345302601</c:v>
                  </c:pt>
                  <c:pt idx="232">
                    <c:v>1.64798892647929</c:v>
                  </c:pt>
                  <c:pt idx="233">
                    <c:v>1.65712844898385</c:v>
                  </c:pt>
                  <c:pt idx="234">
                    <c:v>1.65130654814748</c:v>
                  </c:pt>
                  <c:pt idx="235">
                    <c:v>1.6419776968194999</c:v>
                  </c:pt>
                  <c:pt idx="236">
                    <c:v>1.6465811578724601</c:v>
                  </c:pt>
                  <c:pt idx="237">
                    <c:v>1.6871804596237601</c:v>
                  </c:pt>
                  <c:pt idx="238">
                    <c:v>1.78412865727652</c:v>
                  </c:pt>
                  <c:pt idx="239">
                    <c:v>1.94862939528303</c:v>
                  </c:pt>
                  <c:pt idx="240">
                    <c:v>2.17957316852746</c:v>
                  </c:pt>
                  <c:pt idx="241">
                    <c:v>2.4652893818363601</c:v>
                  </c:pt>
                  <c:pt idx="242">
                    <c:v>2.78799201197628</c:v>
                  </c:pt>
                  <c:pt idx="243">
                    <c:v>3.1287905301420702</c:v>
                  </c:pt>
                  <c:pt idx="244">
                    <c:v>3.4703474360226201</c:v>
                  </c:pt>
                  <c:pt idx="245">
                    <c:v>3.7987044890793</c:v>
                  </c:pt>
                  <c:pt idx="246">
                    <c:v>4.10295547857167</c:v>
                  </c:pt>
                  <c:pt idx="247">
                    <c:v>4.3738991179411002</c:v>
                  </c:pt>
                  <c:pt idx="248">
                    <c:v>4.6039766948674901</c:v>
                  </c:pt>
                  <c:pt idx="249">
                    <c:v>4.7867371261018397</c:v>
                  </c:pt>
                  <c:pt idx="250">
                    <c:v>4.9164289029215498</c:v>
                  </c:pt>
                  <c:pt idx="251">
                    <c:v>4.9893238375224396</c:v>
                  </c:pt>
                  <c:pt idx="252">
                    <c:v>5.0017443434765401</c:v>
                  </c:pt>
                  <c:pt idx="253">
                    <c:v>4.9498368982446497</c:v>
                  </c:pt>
                  <c:pt idx="254">
                    <c:v>4.8336987768846198</c:v>
                  </c:pt>
                  <c:pt idx="255">
                    <c:v>4.6610315366257096</c:v>
                  </c:pt>
                  <c:pt idx="256">
                    <c:v>4.4462985361990803</c:v>
                  </c:pt>
                  <c:pt idx="257">
                    <c:v>4.20829856110044</c:v>
                  </c:pt>
                  <c:pt idx="258">
                    <c:v>3.9697774144929099</c:v>
                  </c:pt>
                  <c:pt idx="259">
                    <c:v>3.7544763463451898</c:v>
                  </c:pt>
                  <c:pt idx="260">
                    <c:v>3.5864073481931902</c:v>
                  </c:pt>
                  <c:pt idx="261">
                    <c:v>3.4893853027457302</c:v>
                  </c:pt>
                  <c:pt idx="262">
                    <c:v>3.4808462343000901</c:v>
                  </c:pt>
                  <c:pt idx="263">
                    <c:v>3.5635722296441799</c:v>
                  </c:pt>
                  <c:pt idx="264">
                    <c:v>3.7252931239643399</c:v>
                  </c:pt>
                  <c:pt idx="265">
                    <c:v>3.9432508489748699</c:v>
                  </c:pt>
                  <c:pt idx="266">
                    <c:v>4.1916775889867299</c:v>
                  </c:pt>
                  <c:pt idx="267">
                    <c:v>4.4503838057168403</c:v>
                  </c:pt>
                  <c:pt idx="268">
                    <c:v>4.7057111415161197</c:v>
                  </c:pt>
                  <c:pt idx="269">
                    <c:v>4.9462126324734204</c:v>
                  </c:pt>
                  <c:pt idx="270">
                    <c:v>5.1653412598833199</c:v>
                  </c:pt>
                  <c:pt idx="271">
                    <c:v>5.3645348125232397</c:v>
                  </c:pt>
                  <c:pt idx="272">
                    <c:v>5.5503894816892902</c:v>
                  </c:pt>
                  <c:pt idx="273">
                    <c:v>5.7265133641061201</c:v>
                  </c:pt>
                  <c:pt idx="274">
                    <c:v>5.8888216332993801</c:v>
                  </c:pt>
                  <c:pt idx="275">
                    <c:v>6.0243638478414896</c:v>
                  </c:pt>
                  <c:pt idx="276">
                    <c:v>6.1120258954608397</c:v>
                  </c:pt>
                  <c:pt idx="277">
                    <c:v>6.1268421372572996</c:v>
                  </c:pt>
                  <c:pt idx="278">
                    <c:v>6.0481072745535904</c:v>
                  </c:pt>
                  <c:pt idx="279">
                    <c:v>5.86067200270233</c:v>
                  </c:pt>
                  <c:pt idx="280">
                    <c:v>5.5538216776500704</c:v>
                  </c:pt>
                  <c:pt idx="281">
                    <c:v>5.1224159001246097</c:v>
                  </c:pt>
                  <c:pt idx="282">
                    <c:v>4.56987836603634</c:v>
                  </c:pt>
                  <c:pt idx="283">
                    <c:v>3.9140564364376602</c:v>
                  </c:pt>
                  <c:pt idx="284">
                    <c:v>3.19178628643213</c:v>
                  </c:pt>
                  <c:pt idx="285">
                    <c:v>2.4602942801832599</c:v>
                  </c:pt>
                  <c:pt idx="286">
                    <c:v>1.8105311416205201</c:v>
                  </c:pt>
                  <c:pt idx="287">
                    <c:v>1.4045152644910299</c:v>
                  </c:pt>
                  <c:pt idx="288">
                    <c:v>1.41910756041707</c:v>
                  </c:pt>
                  <c:pt idx="289">
                    <c:v>1.7605518172977801</c:v>
                  </c:pt>
                  <c:pt idx="290">
                    <c:v>2.19670538486506</c:v>
                  </c:pt>
                  <c:pt idx="291">
                    <c:v>2.6005674833388199</c:v>
                  </c:pt>
                  <c:pt idx="292">
                    <c:v>2.9198781823574902</c:v>
                  </c:pt>
                  <c:pt idx="293">
                    <c:v>3.1357077325520502</c:v>
                  </c:pt>
                  <c:pt idx="294">
                    <c:v>3.2477840035691998</c:v>
                  </c:pt>
                  <c:pt idx="295">
                    <c:v>3.2680986037641699</c:v>
                  </c:pt>
                  <c:pt idx="296">
                    <c:v>3.21551739901044</c:v>
                  </c:pt>
                  <c:pt idx="297">
                    <c:v>3.1098635045074201</c:v>
                  </c:pt>
                  <c:pt idx="298">
                    <c:v>2.9675821753669398</c:v>
                  </c:pt>
                  <c:pt idx="299">
                    <c:v>2.7996383459710299</c:v>
                  </c:pt>
                  <c:pt idx="300">
                    <c:v>2.6137509126697598</c:v>
                  </c:pt>
                </c:numCache>
              </c:numRef>
            </c:minus>
            <c:spPr>
              <a:noFill/>
              <a:ln w="76200" cap="flat" cmpd="sng" algn="ctr">
                <a:solidFill>
                  <a:srgbClr val="FFCC66"/>
                </a:solidFill>
                <a:round/>
              </a:ln>
              <a:effectLst/>
            </c:spPr>
          </c:errBars>
          <c:cat>
            <c:numRef>
              <c:f>ubpkk!$M:$M</c:f>
              <c:numCache>
                <c:formatCode>General</c:formatCode>
                <c:ptCount val="1048576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</c:numCache>
            </c:numRef>
          </c:cat>
          <c:val>
            <c:numRef>
              <c:f>ubpkk!$G$2:$G$302</c:f>
              <c:numCache>
                <c:formatCode>General</c:formatCode>
                <c:ptCount val="301"/>
                <c:pt idx="0">
                  <c:v>8.9460820980548998</c:v>
                </c:pt>
                <c:pt idx="1">
                  <c:v>6.60245354572693</c:v>
                </c:pt>
                <c:pt idx="2">
                  <c:v>4.3831259264738804</c:v>
                </c:pt>
                <c:pt idx="3">
                  <c:v>2.36446389015688</c:v>
                </c:pt>
                <c:pt idx="4">
                  <c:v>0.60136161626115303</c:v>
                </c:pt>
                <c:pt idx="5">
                  <c:v>-0.87006480024551203</c:v>
                </c:pt>
                <c:pt idx="6">
                  <c:v>-2.04000639250666</c:v>
                </c:pt>
                <c:pt idx="7">
                  <c:v>-2.9225009306307599</c:v>
                </c:pt>
                <c:pt idx="8">
                  <c:v>-3.54397470930029</c:v>
                </c:pt>
                <c:pt idx="9">
                  <c:v>-3.9422704421352499</c:v>
                </c:pt>
                <c:pt idx="10">
                  <c:v>-4.16236605125472</c:v>
                </c:pt>
                <c:pt idx="11">
                  <c:v>-4.2510682989556798</c:v>
                </c:pt>
                <c:pt idx="12">
                  <c:v>-4.2537105182070798</c:v>
                </c:pt>
                <c:pt idx="13">
                  <c:v>-4.2127117061266697</c:v>
                </c:pt>
                <c:pt idx="14">
                  <c:v>-4.1672347108259498</c:v>
                </c:pt>
                <c:pt idx="15">
                  <c:v>-4.1525433831366296</c:v>
                </c:pt>
                <c:pt idx="16">
                  <c:v>-4.1879764350247104</c:v>
                </c:pt>
                <c:pt idx="17">
                  <c:v>-4.2828934643708099</c:v>
                </c:pt>
                <c:pt idx="18">
                  <c:v>-4.4425878922989099</c:v>
                </c:pt>
                <c:pt idx="19">
                  <c:v>-4.6624790613340696</c:v>
                </c:pt>
                <c:pt idx="20">
                  <c:v>-4.9333438945924399</c:v>
                </c:pt>
                <c:pt idx="21">
                  <c:v>-5.2420303319407102</c:v>
                </c:pt>
                <c:pt idx="22">
                  <c:v>-5.5644571725792096</c:v>
                </c:pt>
                <c:pt idx="23">
                  <c:v>-5.87669864132471</c:v>
                </c:pt>
                <c:pt idx="24">
                  <c:v>-6.1587695419728803</c:v>
                </c:pt>
                <c:pt idx="25">
                  <c:v>-6.3909819074147398</c:v>
                </c:pt>
                <c:pt idx="26">
                  <c:v>-6.5457810128416201</c:v>
                </c:pt>
                <c:pt idx="27">
                  <c:v>-6.5912041483989796</c:v>
                </c:pt>
                <c:pt idx="28">
                  <c:v>-6.4988643426620696</c:v>
                </c:pt>
                <c:pt idx="29">
                  <c:v>-6.2422781477084799</c:v>
                </c:pt>
                <c:pt idx="30">
                  <c:v>-5.79509374288999</c:v>
                </c:pt>
                <c:pt idx="31">
                  <c:v>-5.1316742060752798</c:v>
                </c:pt>
                <c:pt idx="32">
                  <c:v>-4.2347835716113904</c:v>
                </c:pt>
                <c:pt idx="33">
                  <c:v>-3.09547000981979</c:v>
                </c:pt>
                <c:pt idx="34">
                  <c:v>-1.7136951627492301</c:v>
                </c:pt>
                <c:pt idx="35">
                  <c:v>-9.8612225394168002E-2</c:v>
                </c:pt>
                <c:pt idx="36">
                  <c:v>1.7345666983935399</c:v>
                </c:pt>
                <c:pt idx="37">
                  <c:v>3.7632095171121098</c:v>
                </c:pt>
                <c:pt idx="38">
                  <c:v>5.95976424373141</c:v>
                </c:pt>
                <c:pt idx="39">
                  <c:v>8.2961125407415306</c:v>
                </c:pt>
                <c:pt idx="40">
                  <c:v>10.7404046993727</c:v>
                </c:pt>
                <c:pt idx="41">
                  <c:v>13.255472515709499</c:v>
                </c:pt>
                <c:pt idx="42">
                  <c:v>15.8011176907654</c:v>
                </c:pt>
                <c:pt idx="43">
                  <c:v>18.329333658629999</c:v>
                </c:pt>
                <c:pt idx="44">
                  <c:v>20.783805357654401</c:v>
                </c:pt>
                <c:pt idx="45">
                  <c:v>23.104796421856499</c:v>
                </c:pt>
                <c:pt idx="46">
                  <c:v>25.231240620125099</c:v>
                </c:pt>
                <c:pt idx="47">
                  <c:v>27.106627151572798</c:v>
                </c:pt>
                <c:pt idx="48">
                  <c:v>28.6840596250651</c:v>
                </c:pt>
                <c:pt idx="49">
                  <c:v>29.917754016018701</c:v>
                </c:pt>
                <c:pt idx="50">
                  <c:v>30.760576918681402</c:v>
                </c:pt>
                <c:pt idx="51">
                  <c:v>31.167000956888799</c:v>
                </c:pt>
                <c:pt idx="52">
                  <c:v>31.095207280665399</c:v>
                </c:pt>
                <c:pt idx="53">
                  <c:v>30.506911565898701</c:v>
                </c:pt>
                <c:pt idx="54">
                  <c:v>29.363965363137901</c:v>
                </c:pt>
                <c:pt idx="55">
                  <c:v>27.640234154598001</c:v>
                </c:pt>
                <c:pt idx="56">
                  <c:v>25.324782108126001</c:v>
                </c:pt>
                <c:pt idx="57">
                  <c:v>22.423788182578502</c:v>
                </c:pt>
                <c:pt idx="58">
                  <c:v>18.964152523794699</c:v>
                </c:pt>
                <c:pt idx="59">
                  <c:v>14.991990454917699</c:v>
                </c:pt>
                <c:pt idx="60">
                  <c:v>10.567509515432199</c:v>
                </c:pt>
                <c:pt idx="61">
                  <c:v>5.7599123228547002</c:v>
                </c:pt>
                <c:pt idx="62">
                  <c:v>0.64349420296881998</c:v>
                </c:pt>
                <c:pt idx="63">
                  <c:v>-4.6984701864971097</c:v>
                </c:pt>
                <c:pt idx="64">
                  <c:v>-10.164146171160301</c:v>
                </c:pt>
                <c:pt idx="65">
                  <c:v>-15.637233085966299</c:v>
                </c:pt>
                <c:pt idx="66">
                  <c:v>-21.000433089442101</c:v>
                </c:pt>
                <c:pt idx="67">
                  <c:v>-26.136352981719199</c:v>
                </c:pt>
                <c:pt idx="68">
                  <c:v>-30.923013565262099</c:v>
                </c:pt>
                <c:pt idx="69">
                  <c:v>-35.238004218236803</c:v>
                </c:pt>
                <c:pt idx="70">
                  <c:v>-38.958420344226901</c:v>
                </c:pt>
                <c:pt idx="71">
                  <c:v>-41.964057993598203</c:v>
                </c:pt>
                <c:pt idx="72">
                  <c:v>-44.153399385693</c:v>
                </c:pt>
                <c:pt idx="73">
                  <c:v>-45.447311354639098</c:v>
                </c:pt>
                <c:pt idx="74">
                  <c:v>-45.782356804809503</c:v>
                </c:pt>
                <c:pt idx="75">
                  <c:v>-45.119404737371603</c:v>
                </c:pt>
                <c:pt idx="76">
                  <c:v>-43.462158105390301</c:v>
                </c:pt>
                <c:pt idx="77">
                  <c:v>-40.858996451914599</c:v>
                </c:pt>
                <c:pt idx="78">
                  <c:v>-37.3958396377474</c:v>
                </c:pt>
                <c:pt idx="79">
                  <c:v>-33.195788212319499</c:v>
                </c:pt>
                <c:pt idx="80">
                  <c:v>-28.412722733096999</c:v>
                </c:pt>
                <c:pt idx="81">
                  <c:v>-23.2159580749729</c:v>
                </c:pt>
                <c:pt idx="82">
                  <c:v>-17.7804593069128</c:v>
                </c:pt>
                <c:pt idx="83">
                  <c:v>-12.2846291642291</c:v>
                </c:pt>
                <c:pt idx="84">
                  <c:v>-6.9054156085050904</c:v>
                </c:pt>
                <c:pt idx="85">
                  <c:v>-1.8123753702902401</c:v>
                </c:pt>
                <c:pt idx="86">
                  <c:v>2.8390320858255298</c:v>
                </c:pt>
                <c:pt idx="87">
                  <c:v>6.9164932550015301</c:v>
                </c:pt>
                <c:pt idx="88">
                  <c:v>10.3162499934626</c:v>
                </c:pt>
                <c:pt idx="89">
                  <c:v>12.971128334742</c:v>
                </c:pt>
                <c:pt idx="90">
                  <c:v>14.8582649805898</c:v>
                </c:pt>
                <c:pt idx="91">
                  <c:v>15.993368159068901</c:v>
                </c:pt>
                <c:pt idx="92">
                  <c:v>16.420097295963</c:v>
                </c:pt>
                <c:pt idx="93">
                  <c:v>16.2032645395774</c:v>
                </c:pt>
                <c:pt idx="94">
                  <c:v>15.431236120351</c:v>
                </c:pt>
                <c:pt idx="95">
                  <c:v>14.207592565996899</c:v>
                </c:pt>
                <c:pt idx="96">
                  <c:v>12.6436329565477</c:v>
                </c:pt>
                <c:pt idx="97">
                  <c:v>10.857175217061</c:v>
                </c:pt>
                <c:pt idx="98">
                  <c:v>8.9609669128265494</c:v>
                </c:pt>
                <c:pt idx="99">
                  <c:v>7.0571166698909504</c:v>
                </c:pt>
                <c:pt idx="100">
                  <c:v>5.2341282756096303</c:v>
                </c:pt>
                <c:pt idx="101">
                  <c:v>3.5589594509633198</c:v>
                </c:pt>
                <c:pt idx="102">
                  <c:v>2.0769763070259302</c:v>
                </c:pt>
                <c:pt idx="103">
                  <c:v>0.80590393361892798</c:v>
                </c:pt>
                <c:pt idx="104">
                  <c:v>-0.25863966338686301</c:v>
                </c:pt>
                <c:pt idx="105">
                  <c:v>-1.1302993167058599</c:v>
                </c:pt>
                <c:pt idx="106">
                  <c:v>-1.8264285467907699</c:v>
                </c:pt>
                <c:pt idx="107">
                  <c:v>-2.36934055145458</c:v>
                </c:pt>
                <c:pt idx="108">
                  <c:v>-2.7854574954474902</c:v>
                </c:pt>
                <c:pt idx="109">
                  <c:v>-3.09930622955727</c:v>
                </c:pt>
                <c:pt idx="110">
                  <c:v>-3.3347019907831199</c:v>
                </c:pt>
                <c:pt idx="111">
                  <c:v>-3.51467137814537</c:v>
                </c:pt>
                <c:pt idx="112">
                  <c:v>-3.6596924714134098</c:v>
                </c:pt>
                <c:pt idx="113">
                  <c:v>-3.7869686549809201</c:v>
                </c:pt>
                <c:pt idx="114">
                  <c:v>-3.9097550126932901</c:v>
                </c:pt>
                <c:pt idx="115">
                  <c:v>-4.0380178701767999</c:v>
                </c:pt>
                <c:pt idx="116">
                  <c:v>-4.1834490043409396</c:v>
                </c:pt>
                <c:pt idx="117">
                  <c:v>-4.3572545126506199</c:v>
                </c:pt>
                <c:pt idx="118">
                  <c:v>-4.5640607570129896</c:v>
                </c:pt>
                <c:pt idx="119">
                  <c:v>-4.80088899912871</c:v>
                </c:pt>
                <c:pt idx="120">
                  <c:v>-5.0561860148769497</c:v>
                </c:pt>
                <c:pt idx="121">
                  <c:v>-5.3129346849016299</c:v>
                </c:pt>
                <c:pt idx="122">
                  <c:v>-5.54999472487592</c:v>
                </c:pt>
                <c:pt idx="123">
                  <c:v>-5.7460753454728399</c:v>
                </c:pt>
                <c:pt idx="124">
                  <c:v>-5.8775631325227602</c:v>
                </c:pt>
                <c:pt idx="125">
                  <c:v>-5.9195918803655099</c:v>
                </c:pt>
                <c:pt idx="126">
                  <c:v>-5.8576598765106498</c:v>
                </c:pt>
                <c:pt idx="127">
                  <c:v>-5.6776409880247698</c:v>
                </c:pt>
                <c:pt idx="128">
                  <c:v>-5.3616182917802702</c:v>
                </c:pt>
                <c:pt idx="129">
                  <c:v>-4.8933471002423401</c:v>
                </c:pt>
                <c:pt idx="130">
                  <c:v>-4.2607212233279697</c:v>
                </c:pt>
                <c:pt idx="131">
                  <c:v>-3.4542036005162902</c:v>
                </c:pt>
                <c:pt idx="132">
                  <c:v>-2.4696854649770699</c:v>
                </c:pt>
                <c:pt idx="133">
                  <c:v>-1.3067550776591399</c:v>
                </c:pt>
                <c:pt idx="134">
                  <c:v>3.1776003211690197E-2</c:v>
                </c:pt>
                <c:pt idx="135">
                  <c:v>1.5368876038589701</c:v>
                </c:pt>
                <c:pt idx="136">
                  <c:v>3.1907235923849</c:v>
                </c:pt>
                <c:pt idx="137">
                  <c:v>4.9705412307742103</c:v>
                </c:pt>
                <c:pt idx="138">
                  <c:v>6.85299509068704</c:v>
                </c:pt>
                <c:pt idx="139">
                  <c:v>8.8178956044759005</c:v>
                </c:pt>
                <c:pt idx="140">
                  <c:v>10.845701459866399</c:v>
                </c:pt>
                <c:pt idx="141">
                  <c:v>12.915220167603399</c:v>
                </c:pt>
                <c:pt idx="142">
                  <c:v>14.9988724494214</c:v>
                </c:pt>
                <c:pt idx="143">
                  <c:v>17.058883794722298</c:v>
                </c:pt>
                <c:pt idx="144">
                  <c:v>19.052898376451001</c:v>
                </c:pt>
                <c:pt idx="145">
                  <c:v>20.936440272952002</c:v>
                </c:pt>
                <c:pt idx="146">
                  <c:v>22.659934812467899</c:v>
                </c:pt>
                <c:pt idx="147">
                  <c:v>24.174003760424</c:v>
                </c:pt>
                <c:pt idx="148">
                  <c:v>25.431468915704698</c:v>
                </c:pt>
                <c:pt idx="149">
                  <c:v>26.391022444451401</c:v>
                </c:pt>
                <c:pt idx="150">
                  <c:v>27.015656044328502</c:v>
                </c:pt>
                <c:pt idx="151">
                  <c:v>27.269981731019101</c:v>
                </c:pt>
                <c:pt idx="152">
                  <c:v>27.120452449968099</c:v>
                </c:pt>
                <c:pt idx="153">
                  <c:v>26.538111917449399</c:v>
                </c:pt>
                <c:pt idx="154">
                  <c:v>25.4999819555572</c:v>
                </c:pt>
                <c:pt idx="155">
                  <c:v>23.990001894097201</c:v>
                </c:pt>
                <c:pt idx="156">
                  <c:v>21.9981742454205</c:v>
                </c:pt>
                <c:pt idx="157">
                  <c:v>19.5262348836903</c:v>
                </c:pt>
                <c:pt idx="158">
                  <c:v>16.593183528312601</c:v>
                </c:pt>
                <c:pt idx="159">
                  <c:v>13.2288563923676</c:v>
                </c:pt>
                <c:pt idx="160">
                  <c:v>9.4711631550070994</c:v>
                </c:pt>
                <c:pt idx="161">
                  <c:v>5.3660419399640196</c:v>
                </c:pt>
                <c:pt idx="162">
                  <c:v>0.97290702661172501</c:v>
                </c:pt>
                <c:pt idx="163">
                  <c:v>-3.6325608725252199</c:v>
                </c:pt>
                <c:pt idx="164">
                  <c:v>-8.3606659567531505</c:v>
                </c:pt>
                <c:pt idx="165">
                  <c:v>-13.108748206195999</c:v>
                </c:pt>
                <c:pt idx="166">
                  <c:v>-17.767960775796698</c:v>
                </c:pt>
                <c:pt idx="167">
                  <c:v>-22.2366733799802</c:v>
                </c:pt>
                <c:pt idx="168">
                  <c:v>-26.423009853363201</c:v>
                </c:pt>
                <c:pt idx="169">
                  <c:v>-30.239261769736899</c:v>
                </c:pt>
                <c:pt idx="170">
                  <c:v>-33.599219105148002</c:v>
                </c:pt>
                <c:pt idx="171">
                  <c:v>-36.418119357220299</c:v>
                </c:pt>
                <c:pt idx="172">
                  <c:v>-38.620657683672697</c:v>
                </c:pt>
                <c:pt idx="173">
                  <c:v>-40.142803094403</c:v>
                </c:pt>
                <c:pt idx="174">
                  <c:v>-40.922104319260498</c:v>
                </c:pt>
                <c:pt idx="175">
                  <c:v>-40.9021823705515</c:v>
                </c:pt>
                <c:pt idx="176">
                  <c:v>-40.049560444607202</c:v>
                </c:pt>
                <c:pt idx="177">
                  <c:v>-38.363172429740899</c:v>
                </c:pt>
                <c:pt idx="178">
                  <c:v>-35.874926198536699</c:v>
                </c:pt>
                <c:pt idx="179">
                  <c:v>-32.6568962791332</c:v>
                </c:pt>
                <c:pt idx="180">
                  <c:v>-28.819080756288301</c:v>
                </c:pt>
                <c:pt idx="181">
                  <c:v>-24.492987705274601</c:v>
                </c:pt>
                <c:pt idx="182">
                  <c:v>-19.816911205446999</c:v>
                </c:pt>
                <c:pt idx="183">
                  <c:v>-14.9306008483985</c:v>
                </c:pt>
                <c:pt idx="184">
                  <c:v>-9.98397001337249</c:v>
                </c:pt>
                <c:pt idx="185">
                  <c:v>-5.1355351077705</c:v>
                </c:pt>
                <c:pt idx="186">
                  <c:v>-0.545307465052014</c:v>
                </c:pt>
                <c:pt idx="187">
                  <c:v>3.63870555908301</c:v>
                </c:pt>
                <c:pt idx="188">
                  <c:v>7.2916735639057899</c:v>
                </c:pt>
                <c:pt idx="189">
                  <c:v>10.3210581865082</c:v>
                </c:pt>
                <c:pt idx="190">
                  <c:v>12.6701255045484</c:v>
                </c:pt>
                <c:pt idx="191">
                  <c:v>14.313391456914699</c:v>
                </c:pt>
                <c:pt idx="192">
                  <c:v>15.2520149044555</c:v>
                </c:pt>
                <c:pt idx="193">
                  <c:v>15.517491999394901</c:v>
                </c:pt>
                <c:pt idx="194">
                  <c:v>15.176702489975201</c:v>
                </c:pt>
                <c:pt idx="195">
                  <c:v>14.3233912000972</c:v>
                </c:pt>
                <c:pt idx="196">
                  <c:v>13.0630568187</c:v>
                </c:pt>
                <c:pt idx="197">
                  <c:v>11.5090920444904</c:v>
                </c:pt>
                <c:pt idx="198">
                  <c:v>9.7737331623289894</c:v>
                </c:pt>
                <c:pt idx="199">
                  <c:v>7.95066216523497</c:v>
                </c:pt>
                <c:pt idx="200">
                  <c:v>6.12834119022801</c:v>
                </c:pt>
                <c:pt idx="201">
                  <c:v>4.3859526661170998</c:v>
                </c:pt>
                <c:pt idx="202">
                  <c:v>2.7814017219423501</c:v>
                </c:pt>
                <c:pt idx="203">
                  <c:v>1.35150015744871</c:v>
                </c:pt>
                <c:pt idx="204">
                  <c:v>0.10859189064899499</c:v>
                </c:pt>
                <c:pt idx="205">
                  <c:v>-0.94384009004115099</c:v>
                </c:pt>
                <c:pt idx="206">
                  <c:v>-1.8040556129658101</c:v>
                </c:pt>
                <c:pt idx="207">
                  <c:v>-2.4817838573923301</c:v>
                </c:pt>
                <c:pt idx="208">
                  <c:v>-2.99372881054442</c:v>
                </c:pt>
                <c:pt idx="209">
                  <c:v>-3.3595474518233002</c:v>
                </c:pt>
                <c:pt idx="210">
                  <c:v>-3.6007547822672099</c:v>
                </c:pt>
                <c:pt idx="211">
                  <c:v>-3.7386665639696699</c:v>
                </c:pt>
                <c:pt idx="212">
                  <c:v>-3.7949540941621498</c:v>
                </c:pt>
                <c:pt idx="213">
                  <c:v>-3.7925824099928902</c:v>
                </c:pt>
                <c:pt idx="214">
                  <c:v>-3.7559793920026401</c:v>
                </c:pt>
                <c:pt idx="215">
                  <c:v>-3.70689297659922</c:v>
                </c:pt>
                <c:pt idx="216">
                  <c:v>-3.6672216637958002</c:v>
                </c:pt>
                <c:pt idx="217">
                  <c:v>-3.6586778613783801</c:v>
                </c:pt>
                <c:pt idx="218">
                  <c:v>-3.6970501665736801</c:v>
                </c:pt>
                <c:pt idx="219">
                  <c:v>-3.7897945241748099</c:v>
                </c:pt>
                <c:pt idx="220">
                  <c:v>-3.93493397754043</c:v>
                </c:pt>
                <c:pt idx="221">
                  <c:v>-4.1229680428085196</c:v>
                </c:pt>
                <c:pt idx="222">
                  <c:v>-4.3433702646952304</c:v>
                </c:pt>
                <c:pt idx="223">
                  <c:v>-4.5832622198623696</c:v>
                </c:pt>
                <c:pt idx="224">
                  <c:v>-4.8247034842222396</c:v>
                </c:pt>
                <c:pt idx="225">
                  <c:v>-5.04648865943925</c:v>
                </c:pt>
                <c:pt idx="226">
                  <c:v>-5.2264531057733503</c:v>
                </c:pt>
                <c:pt idx="227">
                  <c:v>-5.3399350700089796</c:v>
                </c:pt>
                <c:pt idx="228">
                  <c:v>-5.35889075960496</c:v>
                </c:pt>
                <c:pt idx="229">
                  <c:v>-5.2540322668383803</c:v>
                </c:pt>
                <c:pt idx="230">
                  <c:v>-5.0012617044244303</c:v>
                </c:pt>
                <c:pt idx="231">
                  <c:v>-4.5830322779620003</c:v>
                </c:pt>
                <c:pt idx="232">
                  <c:v>-3.9896086195687501</c:v>
                </c:pt>
                <c:pt idx="233">
                  <c:v>-3.2170571641936898</c:v>
                </c:pt>
                <c:pt idx="234">
                  <c:v>-2.2659059328339701</c:v>
                </c:pt>
                <c:pt idx="235">
                  <c:v>-1.1379405770089099</c:v>
                </c:pt>
                <c:pt idx="236">
                  <c:v>0.16482953577074499</c:v>
                </c:pt>
                <c:pt idx="237">
                  <c:v>1.63764430856156</c:v>
                </c:pt>
                <c:pt idx="238">
                  <c:v>3.2714465394445802</c:v>
                </c:pt>
                <c:pt idx="239">
                  <c:v>5.0515133640582697</c:v>
                </c:pt>
                <c:pt idx="240">
                  <c:v>6.9573425278105603</c:v>
                </c:pt>
                <c:pt idx="241">
                  <c:v>8.9641070366394704</c:v>
                </c:pt>
                <c:pt idx="242">
                  <c:v>11.0488324862377</c:v>
                </c:pt>
                <c:pt idx="243">
                  <c:v>13.1881980237139</c:v>
                </c:pt>
                <c:pt idx="244">
                  <c:v>15.354308989690001</c:v>
                </c:pt>
                <c:pt idx="245">
                  <c:v>17.514124515257699</c:v>
                </c:pt>
                <c:pt idx="246">
                  <c:v>19.627943770703698</c:v>
                </c:pt>
                <c:pt idx="247">
                  <c:v>21.649283617472701</c:v>
                </c:pt>
                <c:pt idx="248">
                  <c:v>23.525821138303499</c:v>
                </c:pt>
                <c:pt idx="249">
                  <c:v>25.2028682586892</c:v>
                </c:pt>
                <c:pt idx="250">
                  <c:v>26.6240351516159</c:v>
                </c:pt>
                <c:pt idx="251">
                  <c:v>27.727037873073499</c:v>
                </c:pt>
                <c:pt idx="252">
                  <c:v>28.449804542490799</c:v>
                </c:pt>
                <c:pt idx="253">
                  <c:v>28.732570461883</c:v>
                </c:pt>
                <c:pt idx="254">
                  <c:v>28.522024970155499</c:v>
                </c:pt>
                <c:pt idx="255">
                  <c:v>27.778211878581001</c:v>
                </c:pt>
                <c:pt idx="256">
                  <c:v>26.473427798847499</c:v>
                </c:pt>
                <c:pt idx="257">
                  <c:v>24.5904718156645</c:v>
                </c:pt>
                <c:pt idx="258">
                  <c:v>22.120256800963499</c:v>
                </c:pt>
                <c:pt idx="259">
                  <c:v>19.062280085131899</c:v>
                </c:pt>
                <c:pt idx="260">
                  <c:v>15.431232301486199</c:v>
                </c:pt>
                <c:pt idx="261">
                  <c:v>11.2639823332734</c:v>
                </c:pt>
                <c:pt idx="262">
                  <c:v>6.6230733836416702</c:v>
                </c:pt>
                <c:pt idx="263">
                  <c:v>1.5965852661417299</c:v>
                </c:pt>
                <c:pt idx="264">
                  <c:v>-3.7133081922705098</c:v>
                </c:pt>
                <c:pt idx="265">
                  <c:v>-9.1986377337818901</c:v>
                </c:pt>
                <c:pt idx="266">
                  <c:v>-14.744364018613901</c:v>
                </c:pt>
                <c:pt idx="267">
                  <c:v>-20.232998515097599</c:v>
                </c:pt>
                <c:pt idx="268">
                  <c:v>-25.5434350862276</c:v>
                </c:pt>
                <c:pt idx="269">
                  <c:v>-30.551456875867</c:v>
                </c:pt>
                <c:pt idx="270">
                  <c:v>-35.129999943951297</c:v>
                </c:pt>
                <c:pt idx="271">
                  <c:v>-39.150972177533099</c:v>
                </c:pt>
                <c:pt idx="272">
                  <c:v>-42.489352807089503</c:v>
                </c:pt>
                <c:pt idx="273">
                  <c:v>-45.022734195552701</c:v>
                </c:pt>
                <c:pt idx="274">
                  <c:v>-46.638193816546703</c:v>
                </c:pt>
                <c:pt idx="275">
                  <c:v>-47.252215998199098</c:v>
                </c:pt>
                <c:pt idx="276">
                  <c:v>-46.815752377514599</c:v>
                </c:pt>
                <c:pt idx="277">
                  <c:v>-45.314358000984797</c:v>
                </c:pt>
                <c:pt idx="278">
                  <c:v>-42.771461269371898</c:v>
                </c:pt>
                <c:pt idx="279">
                  <c:v>-39.258017209179201</c:v>
                </c:pt>
                <c:pt idx="280">
                  <c:v>-34.8857720062786</c:v>
                </c:pt>
                <c:pt idx="281">
                  <c:v>-29.7968495811342</c:v>
                </c:pt>
                <c:pt idx="282">
                  <c:v>-24.1612607877491</c:v>
                </c:pt>
                <c:pt idx="283">
                  <c:v>-18.182073257153601</c:v>
                </c:pt>
                <c:pt idx="284">
                  <c:v>-12.0859389172688</c:v>
                </c:pt>
                <c:pt idx="285">
                  <c:v>-6.1031029345503098</c:v>
                </c:pt>
                <c:pt idx="286">
                  <c:v>-0.44963658238037402</c:v>
                </c:pt>
                <c:pt idx="287">
                  <c:v>4.68511487118879</c:v>
                </c:pt>
                <c:pt idx="288">
                  <c:v>9.1420027389914598</c:v>
                </c:pt>
                <c:pt idx="289">
                  <c:v>12.8011774699967</c:v>
                </c:pt>
                <c:pt idx="290">
                  <c:v>15.588640359062101</c:v>
                </c:pt>
                <c:pt idx="291">
                  <c:v>17.473118907920099</c:v>
                </c:pt>
                <c:pt idx="292">
                  <c:v>18.472074683459699</c:v>
                </c:pt>
                <c:pt idx="293">
                  <c:v>18.646888798494299</c:v>
                </c:pt>
                <c:pt idx="294">
                  <c:v>18.0876824775223</c:v>
                </c:pt>
                <c:pt idx="295">
                  <c:v>16.907675048127398</c:v>
                </c:pt>
                <c:pt idx="296">
                  <c:v>15.2464599220393</c:v>
                </c:pt>
                <c:pt idx="297">
                  <c:v>13.256080071532301</c:v>
                </c:pt>
                <c:pt idx="298">
                  <c:v>11.083349489872999</c:v>
                </c:pt>
                <c:pt idx="299">
                  <c:v>8.8603643782145394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1E-438A-92FA-D8CEBA11CF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547584"/>
        <c:axId val="222874608"/>
      </c:lineChart>
      <c:catAx>
        <c:axId val="9154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222874608"/>
        <c:crosses val="autoZero"/>
        <c:auto val="1"/>
        <c:lblAlgn val="ctr"/>
        <c:lblOffset val="100"/>
        <c:tickLblSkip val="100"/>
        <c:noMultiLvlLbl val="0"/>
      </c:catAx>
      <c:valAx>
        <c:axId val="222874608"/>
        <c:scaling>
          <c:orientation val="minMax"/>
          <c:max val="1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9154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u-HU" sz="1000" b="0" i="0" u="none" strike="noStrike" kern="1200" baseline="0">
          <a:solidFill>
            <a:schemeClr val="tx1"/>
          </a:solidFill>
          <a:latin typeface="Baskerville Old Face" panose="02020602080505020303" pitchFamily="18" charset="0"/>
          <a:ea typeface="+mn-ea"/>
          <a:cs typeface="+mn-cs"/>
        </a:defRPr>
      </a:pPr>
      <a:endParaRPr lang="hu-H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hu-HU" sz="1200" b="0" i="0" u="none" strike="noStrike" kern="1200" spc="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r>
              <a:rPr lang="hu-HU"/>
              <a:t>G3x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u-HU" sz="1200" b="0" i="0" u="none" strike="noStrike" kern="1200" spc="0" baseline="0">
              <a:solidFill>
                <a:schemeClr val="tx1"/>
              </a:solidFill>
              <a:latin typeface="Baskerville Old Face" panose="02020602080505020303" pitchFamily="18" charset="0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ubpkk!$I$1</c:f>
              <c:strCache>
                <c:ptCount val="1"/>
                <c:pt idx="0">
                  <c:v>G3x</c:v>
                </c:pt>
              </c:strCache>
            </c:strRef>
          </c:tx>
          <c:spPr>
            <a:ln w="19050" cap="rnd">
              <a:solidFill>
                <a:schemeClr val="bg2">
                  <a:lumMod val="25000"/>
                </a:schemeClr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ubpkk!$J:$J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1.31305606658882</c:v>
                  </c:pt>
                  <c:pt idx="2">
                    <c:v>1.1101588161178899</c:v>
                  </c:pt>
                  <c:pt idx="3">
                    <c:v>0.94405893404033403</c:v>
                  </c:pt>
                  <c:pt idx="4">
                    <c:v>0.816823483241369</c:v>
                  </c:pt>
                  <c:pt idx="5">
                    <c:v>0.73147406227440204</c:v>
                  </c:pt>
                  <c:pt idx="6">
                    <c:v>0.69112359216330999</c:v>
                  </c:pt>
                  <c:pt idx="7">
                    <c:v>0.69480841309317498</c:v>
                  </c:pt>
                  <c:pt idx="8">
                    <c:v>0.73621957492529</c:v>
                  </c:pt>
                  <c:pt idx="9">
                    <c:v>0.80479642629284698</c:v>
                  </c:pt>
                  <c:pt idx="10">
                    <c:v>0.890238877767495</c:v>
                  </c:pt>
                  <c:pt idx="11">
                    <c:v>0.98501109918164698</c:v>
                  </c:pt>
                  <c:pt idx="12">
                    <c:v>1.08459813064901</c:v>
                  </c:pt>
                  <c:pt idx="13">
                    <c:v>1.1855074031992701</c:v>
                  </c:pt>
                  <c:pt idx="14">
                    <c:v>1.2857894796834699</c:v>
                  </c:pt>
                  <c:pt idx="15">
                    <c:v>1.38619924199643</c:v>
                  </c:pt>
                  <c:pt idx="16">
                    <c:v>1.48955992225612</c:v>
                  </c:pt>
                  <c:pt idx="17">
                    <c:v>1.59868425897825</c:v>
                  </c:pt>
                  <c:pt idx="18">
                    <c:v>1.7187954103105201</c:v>
                  </c:pt>
                  <c:pt idx="19">
                    <c:v>1.8564570492982</c:v>
                  </c:pt>
                  <c:pt idx="20">
                    <c:v>2.0151106153515999</c:v>
                  </c:pt>
                  <c:pt idx="21">
                    <c:v>2.1961692844174401</c:v>
                  </c:pt>
                  <c:pt idx="22">
                    <c:v>2.3991172892199799</c:v>
                  </c:pt>
                  <c:pt idx="23">
                    <c:v>2.62200867094072</c:v>
                  </c:pt>
                  <c:pt idx="24">
                    <c:v>2.8605378403886901</c:v>
                  </c:pt>
                  <c:pt idx="25">
                    <c:v>3.1107734596593</c:v>
                  </c:pt>
                  <c:pt idx="26">
                    <c:v>3.3703591685179699</c:v>
                  </c:pt>
                  <c:pt idx="27">
                    <c:v>3.63655889749427</c:v>
                  </c:pt>
                  <c:pt idx="28">
                    <c:v>3.9066816754728202</c:v>
                  </c:pt>
                  <c:pt idx="29">
                    <c:v>4.18109399757207</c:v>
                  </c:pt>
                  <c:pt idx="30">
                    <c:v>4.4587792412200598</c:v>
                  </c:pt>
                  <c:pt idx="31">
                    <c:v>4.7338343254100304</c:v>
                  </c:pt>
                  <c:pt idx="32">
                    <c:v>4.9974984624448497</c:v>
                  </c:pt>
                  <c:pt idx="33">
                    <c:v>5.2430908265073501</c:v>
                  </c:pt>
                  <c:pt idx="34">
                    <c:v>5.4642123508120202</c:v>
                  </c:pt>
                  <c:pt idx="35">
                    <c:v>5.6546876476685899</c:v>
                  </c:pt>
                  <c:pt idx="36">
                    <c:v>5.8103137049274496</c:v>
                  </c:pt>
                  <c:pt idx="37">
                    <c:v>5.9288983704089704</c:v>
                  </c:pt>
                  <c:pt idx="38">
                    <c:v>6.0092746941782202</c:v>
                  </c:pt>
                  <c:pt idx="39">
                    <c:v>6.0528597527252499</c:v>
                  </c:pt>
                  <c:pt idx="40">
                    <c:v>6.0616447775672402</c:v>
                  </c:pt>
                  <c:pt idx="41">
                    <c:v>6.0372955982797096</c:v>
                  </c:pt>
                  <c:pt idx="42">
                    <c:v>5.9815246464260197</c:v>
                  </c:pt>
                  <c:pt idx="43">
                    <c:v>5.8980776375242403</c:v>
                  </c:pt>
                  <c:pt idx="44">
                    <c:v>5.7911089882179603</c:v>
                  </c:pt>
                  <c:pt idx="45">
                    <c:v>5.6663897573700597</c:v>
                  </c:pt>
                  <c:pt idx="46">
                    <c:v>5.5309704719033803</c:v>
                  </c:pt>
                  <c:pt idx="47">
                    <c:v>5.3919544049098</c:v>
                  </c:pt>
                  <c:pt idx="48">
                    <c:v>5.25563337619643</c:v>
                  </c:pt>
                  <c:pt idx="49">
                    <c:v>5.1275196621009602</c:v>
                  </c:pt>
                  <c:pt idx="50">
                    <c:v>5.0111828057506997</c:v>
                  </c:pt>
                  <c:pt idx="51">
                    <c:v>4.9086951530994796</c:v>
                  </c:pt>
                  <c:pt idx="52">
                    <c:v>4.8218658159815</c:v>
                  </c:pt>
                  <c:pt idx="53">
                    <c:v>4.7526873157960203</c:v>
                  </c:pt>
                  <c:pt idx="54">
                    <c:v>4.7032104129020604</c:v>
                  </c:pt>
                  <c:pt idx="55">
                    <c:v>4.6761945103817597</c:v>
                  </c:pt>
                  <c:pt idx="56">
                    <c:v>4.6745618213856099</c:v>
                  </c:pt>
                  <c:pt idx="57">
                    <c:v>4.7004376641601402</c:v>
                  </c:pt>
                  <c:pt idx="58">
                    <c:v>4.7549233691567903</c:v>
                  </c:pt>
                  <c:pt idx="59">
                    <c:v>4.8386871375228599</c:v>
                  </c:pt>
                  <c:pt idx="60">
                    <c:v>4.9515232874751502</c:v>
                  </c:pt>
                  <c:pt idx="61">
                    <c:v>5.09133715160183</c:v>
                  </c:pt>
                  <c:pt idx="62">
                    <c:v>5.25432634498216</c:v>
                  </c:pt>
                  <c:pt idx="63">
                    <c:v>5.4351642174356796</c:v>
                  </c:pt>
                  <c:pt idx="64">
                    <c:v>5.6274596014344702</c:v>
                  </c:pt>
                  <c:pt idx="65">
                    <c:v>5.8239898255298099</c:v>
                  </c:pt>
                  <c:pt idx="66">
                    <c:v>6.0175639722808203</c:v>
                  </c:pt>
                  <c:pt idx="67">
                    <c:v>6.2019731423868798</c:v>
                  </c:pt>
                  <c:pt idx="68">
                    <c:v>6.3724677182734997</c:v>
                  </c:pt>
                  <c:pt idx="69">
                    <c:v>6.5257521201899698</c:v>
                  </c:pt>
                  <c:pt idx="70">
                    <c:v>6.6598664217103298</c:v>
                  </c:pt>
                  <c:pt idx="71">
                    <c:v>6.7732351629036396</c:v>
                  </c:pt>
                  <c:pt idx="72">
                    <c:v>6.86484247559663</c:v>
                  </c:pt>
                  <c:pt idx="73">
                    <c:v>6.9355728063380404</c:v>
                  </c:pt>
                  <c:pt idx="74">
                    <c:v>6.9868023416279001</c:v>
                  </c:pt>
                  <c:pt idx="75">
                    <c:v>7.0194566783833201</c:v>
                  </c:pt>
                  <c:pt idx="76">
                    <c:v>7.0341762632286002</c:v>
                  </c:pt>
                  <c:pt idx="77">
                    <c:v>7.0305524980111098</c:v>
                  </c:pt>
                  <c:pt idx="78">
                    <c:v>7.0069423770768102</c:v>
                  </c:pt>
                  <c:pt idx="79">
                    <c:v>6.9619470805363601</c:v>
                  </c:pt>
                  <c:pt idx="80">
                    <c:v>6.8952924644986497</c:v>
                  </c:pt>
                  <c:pt idx="81">
                    <c:v>6.8081146956250098</c:v>
                  </c:pt>
                  <c:pt idx="82">
                    <c:v>6.7023006496022202</c:v>
                  </c:pt>
                  <c:pt idx="83">
                    <c:v>6.5773583552287898</c:v>
                  </c:pt>
                  <c:pt idx="84">
                    <c:v>6.4273490713842998</c:v>
                  </c:pt>
                  <c:pt idx="85">
                    <c:v>6.2449336233172099</c:v>
                  </c:pt>
                  <c:pt idx="86">
                    <c:v>6.0274583329608404</c:v>
                  </c:pt>
                  <c:pt idx="87">
                    <c:v>5.7762357673875799</c:v>
                  </c:pt>
                  <c:pt idx="88">
                    <c:v>5.4954012665299299</c:v>
                  </c:pt>
                  <c:pt idx="89">
                    <c:v>5.19174777519902</c:v>
                  </c:pt>
                  <c:pt idx="90">
                    <c:v>4.8739974249053404</c:v>
                  </c:pt>
                  <c:pt idx="91">
                    <c:v>4.55172628494691</c:v>
                  </c:pt>
                  <c:pt idx="92">
                    <c:v>4.2317585838002403</c:v>
                  </c:pt>
                  <c:pt idx="93">
                    <c:v>3.9201122496381902</c:v>
                  </c:pt>
                  <c:pt idx="94">
                    <c:v>3.6224967002991901</c:v>
                  </c:pt>
                  <c:pt idx="95">
                    <c:v>3.3424395696673299</c:v>
                  </c:pt>
                  <c:pt idx="96">
                    <c:v>3.08073474811806</c:v>
                  </c:pt>
                  <c:pt idx="97">
                    <c:v>2.83540590144078</c:v>
                  </c:pt>
                  <c:pt idx="98">
                    <c:v>2.6037542483122298</c:v>
                  </c:pt>
                  <c:pt idx="99">
                    <c:v>2.38236833429966</c:v>
                  </c:pt>
                  <c:pt idx="100">
                    <c:v>2.1683774145277401</c:v>
                  </c:pt>
                  <c:pt idx="101">
                    <c:v>1.96190694202018</c:v>
                  </c:pt>
                  <c:pt idx="102">
                    <c:v>1.7651759664704101</c:v>
                  </c:pt>
                  <c:pt idx="103">
                    <c:v>1.5828210816241499</c:v>
                  </c:pt>
                  <c:pt idx="104">
                    <c:v>1.4214631953201899</c:v>
                  </c:pt>
                  <c:pt idx="105">
                    <c:v>1.28931033367202</c:v>
                  </c:pt>
                  <c:pt idx="106">
                    <c:v>1.19612003756485</c:v>
                  </c:pt>
                  <c:pt idx="107">
                    <c:v>1.1507254511803999</c:v>
                  </c:pt>
                  <c:pt idx="108">
                    <c:v>1.15464687604053</c:v>
                  </c:pt>
                  <c:pt idx="109">
                    <c:v>1.2005954948100901</c:v>
                  </c:pt>
                  <c:pt idx="110">
                    <c:v>1.27633041478676</c:v>
                  </c:pt>
                  <c:pt idx="111">
                    <c:v>1.3684602997797299</c:v>
                  </c:pt>
                  <c:pt idx="112">
                    <c:v>1.46572901476798</c:v>
                  </c:pt>
                  <c:pt idx="113">
                    <c:v>1.5599653900136601</c:v>
                  </c:pt>
                  <c:pt idx="114">
                    <c:v>1.6462203788363201</c:v>
                  </c:pt>
                  <c:pt idx="115">
                    <c:v>1.7232356721268001</c:v>
                  </c:pt>
                  <c:pt idx="116">
                    <c:v>1.7915091939426999</c:v>
                  </c:pt>
                  <c:pt idx="117">
                    <c:v>1.8545439910383501</c:v>
                  </c:pt>
                  <c:pt idx="118">
                    <c:v>1.9169831997497599</c:v>
                  </c:pt>
                  <c:pt idx="119">
                    <c:v>1.9825955855492801</c:v>
                  </c:pt>
                  <c:pt idx="120">
                    <c:v>2.05421200485045</c:v>
                  </c:pt>
                  <c:pt idx="121">
                    <c:v>2.1349905260411202</c:v>
                  </c:pt>
                  <c:pt idx="122">
                    <c:v>2.2272904617884</c:v>
                  </c:pt>
                  <c:pt idx="123">
                    <c:v>2.3347075307082998</c:v>
                  </c:pt>
                  <c:pt idx="124">
                    <c:v>2.4620320571327201</c:v>
                  </c:pt>
                  <c:pt idx="125">
                    <c:v>2.6121908228169999</c:v>
                  </c:pt>
                  <c:pt idx="126">
                    <c:v>2.7833187914980102</c:v>
                  </c:pt>
                  <c:pt idx="127">
                    <c:v>2.9713896270128899</c:v>
                  </c:pt>
                  <c:pt idx="128">
                    <c:v>3.1734217031711198</c:v>
                  </c:pt>
                  <c:pt idx="129">
                    <c:v>3.3855582953507501</c:v>
                  </c:pt>
                  <c:pt idx="130">
                    <c:v>3.6037816231835902</c:v>
                  </c:pt>
                  <c:pt idx="131">
                    <c:v>3.8253107245789102</c:v>
                  </c:pt>
                  <c:pt idx="132">
                    <c:v>4.0450763038098199</c:v>
                  </c:pt>
                  <c:pt idx="133">
                    <c:v>4.2575981463791601</c:v>
                  </c:pt>
                  <c:pt idx="134">
                    <c:v>4.4560128984763603</c:v>
                  </c:pt>
                  <c:pt idx="135">
                    <c:v>4.6330421979380496</c:v>
                  </c:pt>
                  <c:pt idx="136">
                    <c:v>4.78235894803632</c:v>
                  </c:pt>
                  <c:pt idx="137">
                    <c:v>4.8985220254291901</c:v>
                  </c:pt>
                  <c:pt idx="138">
                    <c:v>4.9770492581778001</c:v>
                  </c:pt>
                  <c:pt idx="139">
                    <c:v>5.0149431316689803</c:v>
                  </c:pt>
                  <c:pt idx="140">
                    <c:v>5.01143270592907</c:v>
                  </c:pt>
                  <c:pt idx="141">
                    <c:v>4.9681502505039701</c:v>
                  </c:pt>
                  <c:pt idx="142">
                    <c:v>4.8877008577321899</c:v>
                  </c:pt>
                  <c:pt idx="143">
                    <c:v>4.7722222285331499</c:v>
                  </c:pt>
                  <c:pt idx="144">
                    <c:v>4.62483612629529</c:v>
                  </c:pt>
                  <c:pt idx="145">
                    <c:v>4.4510459725505003</c:v>
                  </c:pt>
                  <c:pt idx="146">
                    <c:v>4.2578684573571604</c:v>
                  </c:pt>
                  <c:pt idx="147">
                    <c:v>4.0547314167193198</c:v>
                  </c:pt>
                  <c:pt idx="148">
                    <c:v>3.8536399508172101</c:v>
                  </c:pt>
                  <c:pt idx="149">
                    <c:v>3.6678848446206098</c:v>
                  </c:pt>
                  <c:pt idx="150">
                    <c:v>3.5112533690948702</c:v>
                  </c:pt>
                  <c:pt idx="151">
                    <c:v>3.39737572994391</c:v>
                  </c:pt>
                  <c:pt idx="152">
                    <c:v>3.3381005000734598</c:v>
                  </c:pt>
                  <c:pt idx="153">
                    <c:v>3.3411300620927902</c:v>
                  </c:pt>
                  <c:pt idx="154">
                    <c:v>3.4091857907079599</c:v>
                  </c:pt>
                  <c:pt idx="155">
                    <c:v>3.5403744665577301</c:v>
                  </c:pt>
                  <c:pt idx="156">
                    <c:v>3.7282301452105</c:v>
                  </c:pt>
                  <c:pt idx="157">
                    <c:v>3.96314997341084</c:v>
                  </c:pt>
                  <c:pt idx="158">
                    <c:v>4.23394722536018</c:v>
                  </c:pt>
                  <c:pt idx="159">
                    <c:v>4.5291000866685804</c:v>
                  </c:pt>
                  <c:pt idx="160">
                    <c:v>4.8370060725632804</c:v>
                  </c:pt>
                  <c:pt idx="161">
                    <c:v>5.1468388541744403</c:v>
                  </c:pt>
                  <c:pt idx="162">
                    <c:v>5.4496086764768199</c:v>
                  </c:pt>
                  <c:pt idx="163">
                    <c:v>5.7378307110128199</c:v>
                  </c:pt>
                  <c:pt idx="164">
                    <c:v>6.0043617526588404</c:v>
                  </c:pt>
                  <c:pt idx="165">
                    <c:v>6.2424084978671104</c:v>
                  </c:pt>
                  <c:pt idx="166">
                    <c:v>6.4458715254534704</c:v>
                  </c:pt>
                  <c:pt idx="167">
                    <c:v>6.6090029129646704</c:v>
                  </c:pt>
                  <c:pt idx="168">
                    <c:v>6.7283375045296401</c:v>
                  </c:pt>
                  <c:pt idx="169">
                    <c:v>6.8035100692722503</c:v>
                  </c:pt>
                  <c:pt idx="170">
                    <c:v>6.8357112307444696</c:v>
                  </c:pt>
                  <c:pt idx="171">
                    <c:v>6.8267844281569996</c:v>
                  </c:pt>
                  <c:pt idx="172">
                    <c:v>6.7794535501183404</c:v>
                  </c:pt>
                  <c:pt idx="173">
                    <c:v>6.6979173503736398</c:v>
                  </c:pt>
                  <c:pt idx="174">
                    <c:v>6.5884305085688002</c:v>
                  </c:pt>
                  <c:pt idx="175">
                    <c:v>6.4586434666197299</c:v>
                  </c:pt>
                  <c:pt idx="176">
                    <c:v>6.3172045562712604</c:v>
                  </c:pt>
                  <c:pt idx="177">
                    <c:v>6.17355914484079</c:v>
                  </c:pt>
                  <c:pt idx="178">
                    <c:v>6.03738579629489</c:v>
                  </c:pt>
                  <c:pt idx="179">
                    <c:v>5.9169244790858802</c:v>
                  </c:pt>
                  <c:pt idx="180">
                    <c:v>5.8169661250774496</c:v>
                  </c:pt>
                  <c:pt idx="181">
                    <c:v>5.7379780957386304</c:v>
                  </c:pt>
                  <c:pt idx="182">
                    <c:v>5.6768890708124697</c:v>
                  </c:pt>
                  <c:pt idx="183">
                    <c:v>5.6280477213594597</c:v>
                  </c:pt>
                  <c:pt idx="184">
                    <c:v>5.5824843901571901</c:v>
                  </c:pt>
                  <c:pt idx="185">
                    <c:v>5.5308876514421899</c:v>
                  </c:pt>
                  <c:pt idx="186">
                    <c:v>5.4666948669335396</c:v>
                  </c:pt>
                  <c:pt idx="187">
                    <c:v>5.3865024856254804</c:v>
                  </c:pt>
                  <c:pt idx="188">
                    <c:v>5.2891521704389302</c:v>
                  </c:pt>
                  <c:pt idx="189">
                    <c:v>5.1729512148510697</c:v>
                  </c:pt>
                  <c:pt idx="190">
                    <c:v>5.0371569295285097</c:v>
                  </c:pt>
                  <c:pt idx="191">
                    <c:v>4.8803592292754203</c:v>
                  </c:pt>
                  <c:pt idx="192">
                    <c:v>4.7033392659668598</c:v>
                  </c:pt>
                  <c:pt idx="193">
                    <c:v>4.5100830013208197</c:v>
                  </c:pt>
                  <c:pt idx="194">
                    <c:v>4.3049267431027696</c:v>
                  </c:pt>
                  <c:pt idx="195">
                    <c:v>4.0917284780257202</c:v>
                  </c:pt>
                  <c:pt idx="196">
                    <c:v>3.8716387126913601</c:v>
                  </c:pt>
                  <c:pt idx="197">
                    <c:v>3.6439905699436701</c:v>
                  </c:pt>
                  <c:pt idx="198">
                    <c:v>3.4095063670636998</c:v>
                  </c:pt>
                  <c:pt idx="199">
                    <c:v>3.1703071816458399</c:v>
                  </c:pt>
                  <c:pt idx="200">
                    <c:v>2.9289558217510598</c:v>
                  </c:pt>
                  <c:pt idx="201">
                    <c:v>2.6916493698340198</c:v>
                  </c:pt>
                  <c:pt idx="202">
                    <c:v>2.4662084110821598</c:v>
                  </c:pt>
                  <c:pt idx="203">
                    <c:v>2.2603934924471401</c:v>
                  </c:pt>
                  <c:pt idx="204">
                    <c:v>2.0802809709199601</c:v>
                  </c:pt>
                  <c:pt idx="205">
                    <c:v>1.9300194609503101</c:v>
                  </c:pt>
                  <c:pt idx="206">
                    <c:v>1.8130967941634599</c:v>
                  </c:pt>
                  <c:pt idx="207">
                    <c:v>1.73254084762243</c:v>
                  </c:pt>
                  <c:pt idx="208">
                    <c:v>1.68748383167064</c:v>
                  </c:pt>
                  <c:pt idx="209">
                    <c:v>1.67329630349846</c:v>
                  </c:pt>
                  <c:pt idx="210">
                    <c:v>1.6831150819404499</c:v>
                  </c:pt>
                  <c:pt idx="211">
                    <c:v>1.7088356185335101</c:v>
                  </c:pt>
                  <c:pt idx="212">
                    <c:v>1.7398209465090699</c:v>
                  </c:pt>
                  <c:pt idx="213">
                    <c:v>1.7673552056990101</c:v>
                  </c:pt>
                  <c:pt idx="214">
                    <c:v>1.78538282879497</c:v>
                  </c:pt>
                  <c:pt idx="215">
                    <c:v>1.7906410092955001</c:v>
                  </c:pt>
                  <c:pt idx="216">
                    <c:v>1.77853675230858</c:v>
                  </c:pt>
                  <c:pt idx="217">
                    <c:v>1.7459140095774</c:v>
                  </c:pt>
                  <c:pt idx="218">
                    <c:v>1.69188512538445</c:v>
                  </c:pt>
                  <c:pt idx="219">
                    <c:v>1.6175544239516499</c:v>
                  </c:pt>
                  <c:pt idx="220">
                    <c:v>1.5281444446299699</c:v>
                  </c:pt>
                  <c:pt idx="221">
                    <c:v>1.43244092139506</c:v>
                  </c:pt>
                  <c:pt idx="222">
                    <c:v>1.3422402697977101</c:v>
                  </c:pt>
                  <c:pt idx="223">
                    <c:v>1.2752382251030401</c:v>
                  </c:pt>
                  <c:pt idx="224">
                    <c:v>1.25697971884118</c:v>
                  </c:pt>
                  <c:pt idx="225">
                    <c:v>1.3134785415952599</c:v>
                  </c:pt>
                  <c:pt idx="226">
                    <c:v>1.4583821141201301</c:v>
                  </c:pt>
                  <c:pt idx="227">
                    <c:v>1.6861349247444399</c:v>
                  </c:pt>
                  <c:pt idx="228">
                    <c:v>1.9804910260831099</c:v>
                  </c:pt>
                  <c:pt idx="229">
                    <c:v>2.3240152607673901</c:v>
                  </c:pt>
                  <c:pt idx="230">
                    <c:v>2.7001307149316101</c:v>
                  </c:pt>
                  <c:pt idx="231">
                    <c:v>3.0939185680204302</c:v>
                  </c:pt>
                  <c:pt idx="232">
                    <c:v>3.4920030123031802</c:v>
                  </c:pt>
                  <c:pt idx="233">
                    <c:v>3.8833231207950099</c:v>
                  </c:pt>
                  <c:pt idx="234">
                    <c:v>4.25901910925168</c:v>
                  </c:pt>
                  <c:pt idx="235">
                    <c:v>4.6123941816165903</c:v>
                  </c:pt>
                  <c:pt idx="236">
                    <c:v>4.9393904289626196</c:v>
                  </c:pt>
                  <c:pt idx="237">
                    <c:v>5.23635304193433</c:v>
                  </c:pt>
                  <c:pt idx="238">
                    <c:v>5.4986398584727301</c:v>
                  </c:pt>
                  <c:pt idx="239">
                    <c:v>5.7203216482030301</c:v>
                  </c:pt>
                  <c:pt idx="240">
                    <c:v>5.8952574576141297</c:v>
                  </c:pt>
                  <c:pt idx="241">
                    <c:v>6.0195549170580502</c:v>
                  </c:pt>
                  <c:pt idx="242">
                    <c:v>6.0927169391243599</c:v>
                  </c:pt>
                  <c:pt idx="243">
                    <c:v>6.1176504294464902</c:v>
                  </c:pt>
                  <c:pt idx="244">
                    <c:v>6.0988369561500804</c:v>
                  </c:pt>
                  <c:pt idx="245">
                    <c:v>6.0419894758426098</c:v>
                  </c:pt>
                  <c:pt idx="246">
                    <c:v>5.9537565331957998</c:v>
                  </c:pt>
                  <c:pt idx="247">
                    <c:v>5.8403789293867101</c:v>
                  </c:pt>
                  <c:pt idx="248">
                    <c:v>5.7083799132254898</c:v>
                  </c:pt>
                  <c:pt idx="249">
                    <c:v>5.5631986929362203</c:v>
                  </c:pt>
                  <c:pt idx="250">
                    <c:v>5.4103332314618502</c:v>
                  </c:pt>
                  <c:pt idx="251">
                    <c:v>5.2570155054134098</c:v>
                  </c:pt>
                  <c:pt idx="252">
                    <c:v>5.1096386985065099</c:v>
                  </c:pt>
                  <c:pt idx="253">
                    <c:v>4.9745676541113601</c:v>
                  </c:pt>
                  <c:pt idx="254">
                    <c:v>4.8596254669140801</c:v>
                  </c:pt>
                  <c:pt idx="255">
                    <c:v>4.77297478724154</c:v>
                  </c:pt>
                  <c:pt idx="256">
                    <c:v>4.7209559614064496</c:v>
                  </c:pt>
                  <c:pt idx="257">
                    <c:v>4.7061778473163098</c:v>
                  </c:pt>
                  <c:pt idx="258">
                    <c:v>4.72734000454055</c:v>
                  </c:pt>
                  <c:pt idx="259">
                    <c:v>4.7794865045106896</c:v>
                  </c:pt>
                  <c:pt idx="260">
                    <c:v>4.8549281882938002</c:v>
                  </c:pt>
                  <c:pt idx="261">
                    <c:v>4.9446650145430802</c:v>
                  </c:pt>
                  <c:pt idx="262">
                    <c:v>5.0403441182175799</c:v>
                  </c:pt>
                  <c:pt idx="263">
                    <c:v>5.1343425994428804</c:v>
                  </c:pt>
                  <c:pt idx="264">
                    <c:v>5.2195215795140104</c:v>
                  </c:pt>
                  <c:pt idx="265">
                    <c:v>5.2898303483395699</c:v>
                  </c:pt>
                  <c:pt idx="266">
                    <c:v>5.3409152940621203</c:v>
                  </c:pt>
                  <c:pt idx="267">
                    <c:v>5.3704677335967297</c:v>
                  </c:pt>
                  <c:pt idx="268">
                    <c:v>5.3780090423740496</c:v>
                  </c:pt>
                  <c:pt idx="269">
                    <c:v>5.3641876391605301</c:v>
                  </c:pt>
                  <c:pt idx="270">
                    <c:v>5.3317366629018297</c:v>
                  </c:pt>
                  <c:pt idx="271">
                    <c:v>5.2870926434246304</c:v>
                  </c:pt>
                  <c:pt idx="272">
                    <c:v>5.2401787348194704</c:v>
                  </c:pt>
                  <c:pt idx="273">
                    <c:v>5.2030143997091596</c:v>
                  </c:pt>
                  <c:pt idx="274">
                    <c:v>5.1880626414426398</c:v>
                  </c:pt>
                  <c:pt idx="275">
                    <c:v>5.2064056173129201</c:v>
                  </c:pt>
                  <c:pt idx="276">
                    <c:v>5.2651906159351496</c:v>
                  </c:pt>
                  <c:pt idx="277">
                    <c:v>5.3651278467862298</c:v>
                  </c:pt>
                  <c:pt idx="278">
                    <c:v>5.50164173108488</c:v>
                  </c:pt>
                  <c:pt idx="279">
                    <c:v>5.6660758951397003</c:v>
                  </c:pt>
                  <c:pt idx="280">
                    <c:v>5.8451780961268902</c:v>
                  </c:pt>
                  <c:pt idx="281">
                    <c:v>6.0217404593541701</c:v>
                  </c:pt>
                  <c:pt idx="282">
                    <c:v>6.1765644565837103</c:v>
                  </c:pt>
                  <c:pt idx="283">
                    <c:v>6.2905430344023996</c:v>
                  </c:pt>
                  <c:pt idx="284">
                    <c:v>6.3489360700055597</c:v>
                  </c:pt>
                  <c:pt idx="285">
                    <c:v>6.3416977122091396</c:v>
                  </c:pt>
                  <c:pt idx="286">
                    <c:v>6.2647716853895501</c:v>
                  </c:pt>
                  <c:pt idx="287">
                    <c:v>6.1205125774384399</c:v>
                  </c:pt>
                  <c:pt idx="288">
                    <c:v>5.9138330946164697</c:v>
                  </c:pt>
                  <c:pt idx="289">
                    <c:v>5.6489020378483001</c:v>
                  </c:pt>
                  <c:pt idx="290">
                    <c:v>5.3300553975845997</c:v>
                  </c:pt>
                  <c:pt idx="291">
                    <c:v>4.96467648353791</c:v>
                  </c:pt>
                  <c:pt idx="292">
                    <c:v>4.5636527296932599</c:v>
                  </c:pt>
                  <c:pt idx="293">
                    <c:v>4.1425013853089201</c:v>
                  </c:pt>
                  <c:pt idx="294">
                    <c:v>3.71689520637314</c:v>
                  </c:pt>
                  <c:pt idx="295">
                    <c:v>3.3006982161351699</c:v>
                  </c:pt>
                  <c:pt idx="296">
                    <c:v>2.9061767972222299</c:v>
                  </c:pt>
                  <c:pt idx="297">
                    <c:v>2.5423967545506398</c:v>
                  </c:pt>
                  <c:pt idx="298">
                    <c:v>2.2136988069901702</c:v>
                  </c:pt>
                  <c:pt idx="299">
                    <c:v>1.9195321511646199</c:v>
                  </c:pt>
                  <c:pt idx="300">
                    <c:v>1.65774124713378</c:v>
                  </c:pt>
                </c:numCache>
              </c:numRef>
            </c:plus>
            <c:minus>
              <c:numRef>
                <c:f>ubpkk!$J:$J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1.31305606658882</c:v>
                  </c:pt>
                  <c:pt idx="2">
                    <c:v>1.1101588161178899</c:v>
                  </c:pt>
                  <c:pt idx="3">
                    <c:v>0.94405893404033403</c:v>
                  </c:pt>
                  <c:pt idx="4">
                    <c:v>0.816823483241369</c:v>
                  </c:pt>
                  <c:pt idx="5">
                    <c:v>0.73147406227440204</c:v>
                  </c:pt>
                  <c:pt idx="6">
                    <c:v>0.69112359216330999</c:v>
                  </c:pt>
                  <c:pt idx="7">
                    <c:v>0.69480841309317498</c:v>
                  </c:pt>
                  <c:pt idx="8">
                    <c:v>0.73621957492529</c:v>
                  </c:pt>
                  <c:pt idx="9">
                    <c:v>0.80479642629284698</c:v>
                  </c:pt>
                  <c:pt idx="10">
                    <c:v>0.890238877767495</c:v>
                  </c:pt>
                  <c:pt idx="11">
                    <c:v>0.98501109918164698</c:v>
                  </c:pt>
                  <c:pt idx="12">
                    <c:v>1.08459813064901</c:v>
                  </c:pt>
                  <c:pt idx="13">
                    <c:v>1.1855074031992701</c:v>
                  </c:pt>
                  <c:pt idx="14">
                    <c:v>1.2857894796834699</c:v>
                  </c:pt>
                  <c:pt idx="15">
                    <c:v>1.38619924199643</c:v>
                  </c:pt>
                  <c:pt idx="16">
                    <c:v>1.48955992225612</c:v>
                  </c:pt>
                  <c:pt idx="17">
                    <c:v>1.59868425897825</c:v>
                  </c:pt>
                  <c:pt idx="18">
                    <c:v>1.7187954103105201</c:v>
                  </c:pt>
                  <c:pt idx="19">
                    <c:v>1.8564570492982</c:v>
                  </c:pt>
                  <c:pt idx="20">
                    <c:v>2.0151106153515999</c:v>
                  </c:pt>
                  <c:pt idx="21">
                    <c:v>2.1961692844174401</c:v>
                  </c:pt>
                  <c:pt idx="22">
                    <c:v>2.3991172892199799</c:v>
                  </c:pt>
                  <c:pt idx="23">
                    <c:v>2.62200867094072</c:v>
                  </c:pt>
                  <c:pt idx="24">
                    <c:v>2.8605378403886901</c:v>
                  </c:pt>
                  <c:pt idx="25">
                    <c:v>3.1107734596593</c:v>
                  </c:pt>
                  <c:pt idx="26">
                    <c:v>3.3703591685179699</c:v>
                  </c:pt>
                  <c:pt idx="27">
                    <c:v>3.63655889749427</c:v>
                  </c:pt>
                  <c:pt idx="28">
                    <c:v>3.9066816754728202</c:v>
                  </c:pt>
                  <c:pt idx="29">
                    <c:v>4.18109399757207</c:v>
                  </c:pt>
                  <c:pt idx="30">
                    <c:v>4.4587792412200598</c:v>
                  </c:pt>
                  <c:pt idx="31">
                    <c:v>4.7338343254100304</c:v>
                  </c:pt>
                  <c:pt idx="32">
                    <c:v>4.9974984624448497</c:v>
                  </c:pt>
                  <c:pt idx="33">
                    <c:v>5.2430908265073501</c:v>
                  </c:pt>
                  <c:pt idx="34">
                    <c:v>5.4642123508120202</c:v>
                  </c:pt>
                  <c:pt idx="35">
                    <c:v>5.6546876476685899</c:v>
                  </c:pt>
                  <c:pt idx="36">
                    <c:v>5.8103137049274496</c:v>
                  </c:pt>
                  <c:pt idx="37">
                    <c:v>5.9288983704089704</c:v>
                  </c:pt>
                  <c:pt idx="38">
                    <c:v>6.0092746941782202</c:v>
                  </c:pt>
                  <c:pt idx="39">
                    <c:v>6.0528597527252499</c:v>
                  </c:pt>
                  <c:pt idx="40">
                    <c:v>6.0616447775672402</c:v>
                  </c:pt>
                  <c:pt idx="41">
                    <c:v>6.0372955982797096</c:v>
                  </c:pt>
                  <c:pt idx="42">
                    <c:v>5.9815246464260197</c:v>
                  </c:pt>
                  <c:pt idx="43">
                    <c:v>5.8980776375242403</c:v>
                  </c:pt>
                  <c:pt idx="44">
                    <c:v>5.7911089882179603</c:v>
                  </c:pt>
                  <c:pt idx="45">
                    <c:v>5.6663897573700597</c:v>
                  </c:pt>
                  <c:pt idx="46">
                    <c:v>5.5309704719033803</c:v>
                  </c:pt>
                  <c:pt idx="47">
                    <c:v>5.3919544049098</c:v>
                  </c:pt>
                  <c:pt idx="48">
                    <c:v>5.25563337619643</c:v>
                  </c:pt>
                  <c:pt idx="49">
                    <c:v>5.1275196621009602</c:v>
                  </c:pt>
                  <c:pt idx="50">
                    <c:v>5.0111828057506997</c:v>
                  </c:pt>
                  <c:pt idx="51">
                    <c:v>4.9086951530994796</c:v>
                  </c:pt>
                  <c:pt idx="52">
                    <c:v>4.8218658159815</c:v>
                  </c:pt>
                  <c:pt idx="53">
                    <c:v>4.7526873157960203</c:v>
                  </c:pt>
                  <c:pt idx="54">
                    <c:v>4.7032104129020604</c:v>
                  </c:pt>
                  <c:pt idx="55">
                    <c:v>4.6761945103817597</c:v>
                  </c:pt>
                  <c:pt idx="56">
                    <c:v>4.6745618213856099</c:v>
                  </c:pt>
                  <c:pt idx="57">
                    <c:v>4.7004376641601402</c:v>
                  </c:pt>
                  <c:pt idx="58">
                    <c:v>4.7549233691567903</c:v>
                  </c:pt>
                  <c:pt idx="59">
                    <c:v>4.8386871375228599</c:v>
                  </c:pt>
                  <c:pt idx="60">
                    <c:v>4.9515232874751502</c:v>
                  </c:pt>
                  <c:pt idx="61">
                    <c:v>5.09133715160183</c:v>
                  </c:pt>
                  <c:pt idx="62">
                    <c:v>5.25432634498216</c:v>
                  </c:pt>
                  <c:pt idx="63">
                    <c:v>5.4351642174356796</c:v>
                  </c:pt>
                  <c:pt idx="64">
                    <c:v>5.6274596014344702</c:v>
                  </c:pt>
                  <c:pt idx="65">
                    <c:v>5.8239898255298099</c:v>
                  </c:pt>
                  <c:pt idx="66">
                    <c:v>6.0175639722808203</c:v>
                  </c:pt>
                  <c:pt idx="67">
                    <c:v>6.2019731423868798</c:v>
                  </c:pt>
                  <c:pt idx="68">
                    <c:v>6.3724677182734997</c:v>
                  </c:pt>
                  <c:pt idx="69">
                    <c:v>6.5257521201899698</c:v>
                  </c:pt>
                  <c:pt idx="70">
                    <c:v>6.6598664217103298</c:v>
                  </c:pt>
                  <c:pt idx="71">
                    <c:v>6.7732351629036396</c:v>
                  </c:pt>
                  <c:pt idx="72">
                    <c:v>6.86484247559663</c:v>
                  </c:pt>
                  <c:pt idx="73">
                    <c:v>6.9355728063380404</c:v>
                  </c:pt>
                  <c:pt idx="74">
                    <c:v>6.9868023416279001</c:v>
                  </c:pt>
                  <c:pt idx="75">
                    <c:v>7.0194566783833201</c:v>
                  </c:pt>
                  <c:pt idx="76">
                    <c:v>7.0341762632286002</c:v>
                  </c:pt>
                  <c:pt idx="77">
                    <c:v>7.0305524980111098</c:v>
                  </c:pt>
                  <c:pt idx="78">
                    <c:v>7.0069423770768102</c:v>
                  </c:pt>
                  <c:pt idx="79">
                    <c:v>6.9619470805363601</c:v>
                  </c:pt>
                  <c:pt idx="80">
                    <c:v>6.8952924644986497</c:v>
                  </c:pt>
                  <c:pt idx="81">
                    <c:v>6.8081146956250098</c:v>
                  </c:pt>
                  <c:pt idx="82">
                    <c:v>6.7023006496022202</c:v>
                  </c:pt>
                  <c:pt idx="83">
                    <c:v>6.5773583552287898</c:v>
                  </c:pt>
                  <c:pt idx="84">
                    <c:v>6.4273490713842998</c:v>
                  </c:pt>
                  <c:pt idx="85">
                    <c:v>6.2449336233172099</c:v>
                  </c:pt>
                  <c:pt idx="86">
                    <c:v>6.0274583329608404</c:v>
                  </c:pt>
                  <c:pt idx="87">
                    <c:v>5.7762357673875799</c:v>
                  </c:pt>
                  <c:pt idx="88">
                    <c:v>5.4954012665299299</c:v>
                  </c:pt>
                  <c:pt idx="89">
                    <c:v>5.19174777519902</c:v>
                  </c:pt>
                  <c:pt idx="90">
                    <c:v>4.8739974249053404</c:v>
                  </c:pt>
                  <c:pt idx="91">
                    <c:v>4.55172628494691</c:v>
                  </c:pt>
                  <c:pt idx="92">
                    <c:v>4.2317585838002403</c:v>
                  </c:pt>
                  <c:pt idx="93">
                    <c:v>3.9201122496381902</c:v>
                  </c:pt>
                  <c:pt idx="94">
                    <c:v>3.6224967002991901</c:v>
                  </c:pt>
                  <c:pt idx="95">
                    <c:v>3.3424395696673299</c:v>
                  </c:pt>
                  <c:pt idx="96">
                    <c:v>3.08073474811806</c:v>
                  </c:pt>
                  <c:pt idx="97">
                    <c:v>2.83540590144078</c:v>
                  </c:pt>
                  <c:pt idx="98">
                    <c:v>2.6037542483122298</c:v>
                  </c:pt>
                  <c:pt idx="99">
                    <c:v>2.38236833429966</c:v>
                  </c:pt>
                  <c:pt idx="100">
                    <c:v>2.1683774145277401</c:v>
                  </c:pt>
                  <c:pt idx="101">
                    <c:v>1.96190694202018</c:v>
                  </c:pt>
                  <c:pt idx="102">
                    <c:v>1.7651759664704101</c:v>
                  </c:pt>
                  <c:pt idx="103">
                    <c:v>1.5828210816241499</c:v>
                  </c:pt>
                  <c:pt idx="104">
                    <c:v>1.4214631953201899</c:v>
                  </c:pt>
                  <c:pt idx="105">
                    <c:v>1.28931033367202</c:v>
                  </c:pt>
                  <c:pt idx="106">
                    <c:v>1.19612003756485</c:v>
                  </c:pt>
                  <c:pt idx="107">
                    <c:v>1.1507254511803999</c:v>
                  </c:pt>
                  <c:pt idx="108">
                    <c:v>1.15464687604053</c:v>
                  </c:pt>
                  <c:pt idx="109">
                    <c:v>1.2005954948100901</c:v>
                  </c:pt>
                  <c:pt idx="110">
                    <c:v>1.27633041478676</c:v>
                  </c:pt>
                  <c:pt idx="111">
                    <c:v>1.3684602997797299</c:v>
                  </c:pt>
                  <c:pt idx="112">
                    <c:v>1.46572901476798</c:v>
                  </c:pt>
                  <c:pt idx="113">
                    <c:v>1.5599653900136601</c:v>
                  </c:pt>
                  <c:pt idx="114">
                    <c:v>1.6462203788363201</c:v>
                  </c:pt>
                  <c:pt idx="115">
                    <c:v>1.7232356721268001</c:v>
                  </c:pt>
                  <c:pt idx="116">
                    <c:v>1.7915091939426999</c:v>
                  </c:pt>
                  <c:pt idx="117">
                    <c:v>1.8545439910383501</c:v>
                  </c:pt>
                  <c:pt idx="118">
                    <c:v>1.9169831997497599</c:v>
                  </c:pt>
                  <c:pt idx="119">
                    <c:v>1.9825955855492801</c:v>
                  </c:pt>
                  <c:pt idx="120">
                    <c:v>2.05421200485045</c:v>
                  </c:pt>
                  <c:pt idx="121">
                    <c:v>2.1349905260411202</c:v>
                  </c:pt>
                  <c:pt idx="122">
                    <c:v>2.2272904617884</c:v>
                  </c:pt>
                  <c:pt idx="123">
                    <c:v>2.3347075307082998</c:v>
                  </c:pt>
                  <c:pt idx="124">
                    <c:v>2.4620320571327201</c:v>
                  </c:pt>
                  <c:pt idx="125">
                    <c:v>2.6121908228169999</c:v>
                  </c:pt>
                  <c:pt idx="126">
                    <c:v>2.7833187914980102</c:v>
                  </c:pt>
                  <c:pt idx="127">
                    <c:v>2.9713896270128899</c:v>
                  </c:pt>
                  <c:pt idx="128">
                    <c:v>3.1734217031711198</c:v>
                  </c:pt>
                  <c:pt idx="129">
                    <c:v>3.3855582953507501</c:v>
                  </c:pt>
                  <c:pt idx="130">
                    <c:v>3.6037816231835902</c:v>
                  </c:pt>
                  <c:pt idx="131">
                    <c:v>3.8253107245789102</c:v>
                  </c:pt>
                  <c:pt idx="132">
                    <c:v>4.0450763038098199</c:v>
                  </c:pt>
                  <c:pt idx="133">
                    <c:v>4.2575981463791601</c:v>
                  </c:pt>
                  <c:pt idx="134">
                    <c:v>4.4560128984763603</c:v>
                  </c:pt>
                  <c:pt idx="135">
                    <c:v>4.6330421979380496</c:v>
                  </c:pt>
                  <c:pt idx="136">
                    <c:v>4.78235894803632</c:v>
                  </c:pt>
                  <c:pt idx="137">
                    <c:v>4.8985220254291901</c:v>
                  </c:pt>
                  <c:pt idx="138">
                    <c:v>4.9770492581778001</c:v>
                  </c:pt>
                  <c:pt idx="139">
                    <c:v>5.0149431316689803</c:v>
                  </c:pt>
                  <c:pt idx="140">
                    <c:v>5.01143270592907</c:v>
                  </c:pt>
                  <c:pt idx="141">
                    <c:v>4.9681502505039701</c:v>
                  </c:pt>
                  <c:pt idx="142">
                    <c:v>4.8877008577321899</c:v>
                  </c:pt>
                  <c:pt idx="143">
                    <c:v>4.7722222285331499</c:v>
                  </c:pt>
                  <c:pt idx="144">
                    <c:v>4.62483612629529</c:v>
                  </c:pt>
                  <c:pt idx="145">
                    <c:v>4.4510459725505003</c:v>
                  </c:pt>
                  <c:pt idx="146">
                    <c:v>4.2578684573571604</c:v>
                  </c:pt>
                  <c:pt idx="147">
                    <c:v>4.0547314167193198</c:v>
                  </c:pt>
                  <c:pt idx="148">
                    <c:v>3.8536399508172101</c:v>
                  </c:pt>
                  <c:pt idx="149">
                    <c:v>3.6678848446206098</c:v>
                  </c:pt>
                  <c:pt idx="150">
                    <c:v>3.5112533690948702</c:v>
                  </c:pt>
                  <c:pt idx="151">
                    <c:v>3.39737572994391</c:v>
                  </c:pt>
                  <c:pt idx="152">
                    <c:v>3.3381005000734598</c:v>
                  </c:pt>
                  <c:pt idx="153">
                    <c:v>3.3411300620927902</c:v>
                  </c:pt>
                  <c:pt idx="154">
                    <c:v>3.4091857907079599</c:v>
                  </c:pt>
                  <c:pt idx="155">
                    <c:v>3.5403744665577301</c:v>
                  </c:pt>
                  <c:pt idx="156">
                    <c:v>3.7282301452105</c:v>
                  </c:pt>
                  <c:pt idx="157">
                    <c:v>3.96314997341084</c:v>
                  </c:pt>
                  <c:pt idx="158">
                    <c:v>4.23394722536018</c:v>
                  </c:pt>
                  <c:pt idx="159">
                    <c:v>4.5291000866685804</c:v>
                  </c:pt>
                  <c:pt idx="160">
                    <c:v>4.8370060725632804</c:v>
                  </c:pt>
                  <c:pt idx="161">
                    <c:v>5.1468388541744403</c:v>
                  </c:pt>
                  <c:pt idx="162">
                    <c:v>5.4496086764768199</c:v>
                  </c:pt>
                  <c:pt idx="163">
                    <c:v>5.7378307110128199</c:v>
                  </c:pt>
                  <c:pt idx="164">
                    <c:v>6.0043617526588404</c:v>
                  </c:pt>
                  <c:pt idx="165">
                    <c:v>6.2424084978671104</c:v>
                  </c:pt>
                  <c:pt idx="166">
                    <c:v>6.4458715254534704</c:v>
                  </c:pt>
                  <c:pt idx="167">
                    <c:v>6.6090029129646704</c:v>
                  </c:pt>
                  <c:pt idx="168">
                    <c:v>6.7283375045296401</c:v>
                  </c:pt>
                  <c:pt idx="169">
                    <c:v>6.8035100692722503</c:v>
                  </c:pt>
                  <c:pt idx="170">
                    <c:v>6.8357112307444696</c:v>
                  </c:pt>
                  <c:pt idx="171">
                    <c:v>6.8267844281569996</c:v>
                  </c:pt>
                  <c:pt idx="172">
                    <c:v>6.7794535501183404</c:v>
                  </c:pt>
                  <c:pt idx="173">
                    <c:v>6.6979173503736398</c:v>
                  </c:pt>
                  <c:pt idx="174">
                    <c:v>6.5884305085688002</c:v>
                  </c:pt>
                  <c:pt idx="175">
                    <c:v>6.4586434666197299</c:v>
                  </c:pt>
                  <c:pt idx="176">
                    <c:v>6.3172045562712604</c:v>
                  </c:pt>
                  <c:pt idx="177">
                    <c:v>6.17355914484079</c:v>
                  </c:pt>
                  <c:pt idx="178">
                    <c:v>6.03738579629489</c:v>
                  </c:pt>
                  <c:pt idx="179">
                    <c:v>5.9169244790858802</c:v>
                  </c:pt>
                  <c:pt idx="180">
                    <c:v>5.8169661250774496</c:v>
                  </c:pt>
                  <c:pt idx="181">
                    <c:v>5.7379780957386304</c:v>
                  </c:pt>
                  <c:pt idx="182">
                    <c:v>5.6768890708124697</c:v>
                  </c:pt>
                  <c:pt idx="183">
                    <c:v>5.6280477213594597</c:v>
                  </c:pt>
                  <c:pt idx="184">
                    <c:v>5.5824843901571901</c:v>
                  </c:pt>
                  <c:pt idx="185">
                    <c:v>5.5308876514421899</c:v>
                  </c:pt>
                  <c:pt idx="186">
                    <c:v>5.4666948669335396</c:v>
                  </c:pt>
                  <c:pt idx="187">
                    <c:v>5.3865024856254804</c:v>
                  </c:pt>
                  <c:pt idx="188">
                    <c:v>5.2891521704389302</c:v>
                  </c:pt>
                  <c:pt idx="189">
                    <c:v>5.1729512148510697</c:v>
                  </c:pt>
                  <c:pt idx="190">
                    <c:v>5.0371569295285097</c:v>
                  </c:pt>
                  <c:pt idx="191">
                    <c:v>4.8803592292754203</c:v>
                  </c:pt>
                  <c:pt idx="192">
                    <c:v>4.7033392659668598</c:v>
                  </c:pt>
                  <c:pt idx="193">
                    <c:v>4.5100830013208197</c:v>
                  </c:pt>
                  <c:pt idx="194">
                    <c:v>4.3049267431027696</c:v>
                  </c:pt>
                  <c:pt idx="195">
                    <c:v>4.0917284780257202</c:v>
                  </c:pt>
                  <c:pt idx="196">
                    <c:v>3.8716387126913601</c:v>
                  </c:pt>
                  <c:pt idx="197">
                    <c:v>3.6439905699436701</c:v>
                  </c:pt>
                  <c:pt idx="198">
                    <c:v>3.4095063670636998</c:v>
                  </c:pt>
                  <c:pt idx="199">
                    <c:v>3.1703071816458399</c:v>
                  </c:pt>
                  <c:pt idx="200">
                    <c:v>2.9289558217510598</c:v>
                  </c:pt>
                  <c:pt idx="201">
                    <c:v>2.6916493698340198</c:v>
                  </c:pt>
                  <c:pt idx="202">
                    <c:v>2.4662084110821598</c:v>
                  </c:pt>
                  <c:pt idx="203">
                    <c:v>2.2603934924471401</c:v>
                  </c:pt>
                  <c:pt idx="204">
                    <c:v>2.0802809709199601</c:v>
                  </c:pt>
                  <c:pt idx="205">
                    <c:v>1.9300194609503101</c:v>
                  </c:pt>
                  <c:pt idx="206">
                    <c:v>1.8130967941634599</c:v>
                  </c:pt>
                  <c:pt idx="207">
                    <c:v>1.73254084762243</c:v>
                  </c:pt>
                  <c:pt idx="208">
                    <c:v>1.68748383167064</c:v>
                  </c:pt>
                  <c:pt idx="209">
                    <c:v>1.67329630349846</c:v>
                  </c:pt>
                  <c:pt idx="210">
                    <c:v>1.6831150819404499</c:v>
                  </c:pt>
                  <c:pt idx="211">
                    <c:v>1.7088356185335101</c:v>
                  </c:pt>
                  <c:pt idx="212">
                    <c:v>1.7398209465090699</c:v>
                  </c:pt>
                  <c:pt idx="213">
                    <c:v>1.7673552056990101</c:v>
                  </c:pt>
                  <c:pt idx="214">
                    <c:v>1.78538282879497</c:v>
                  </c:pt>
                  <c:pt idx="215">
                    <c:v>1.7906410092955001</c:v>
                  </c:pt>
                  <c:pt idx="216">
                    <c:v>1.77853675230858</c:v>
                  </c:pt>
                  <c:pt idx="217">
                    <c:v>1.7459140095774</c:v>
                  </c:pt>
                  <c:pt idx="218">
                    <c:v>1.69188512538445</c:v>
                  </c:pt>
                  <c:pt idx="219">
                    <c:v>1.6175544239516499</c:v>
                  </c:pt>
                  <c:pt idx="220">
                    <c:v>1.5281444446299699</c:v>
                  </c:pt>
                  <c:pt idx="221">
                    <c:v>1.43244092139506</c:v>
                  </c:pt>
                  <c:pt idx="222">
                    <c:v>1.3422402697977101</c:v>
                  </c:pt>
                  <c:pt idx="223">
                    <c:v>1.2752382251030401</c:v>
                  </c:pt>
                  <c:pt idx="224">
                    <c:v>1.25697971884118</c:v>
                  </c:pt>
                  <c:pt idx="225">
                    <c:v>1.3134785415952599</c:v>
                  </c:pt>
                  <c:pt idx="226">
                    <c:v>1.4583821141201301</c:v>
                  </c:pt>
                  <c:pt idx="227">
                    <c:v>1.6861349247444399</c:v>
                  </c:pt>
                  <c:pt idx="228">
                    <c:v>1.9804910260831099</c:v>
                  </c:pt>
                  <c:pt idx="229">
                    <c:v>2.3240152607673901</c:v>
                  </c:pt>
                  <c:pt idx="230">
                    <c:v>2.7001307149316101</c:v>
                  </c:pt>
                  <c:pt idx="231">
                    <c:v>3.0939185680204302</c:v>
                  </c:pt>
                  <c:pt idx="232">
                    <c:v>3.4920030123031802</c:v>
                  </c:pt>
                  <c:pt idx="233">
                    <c:v>3.8833231207950099</c:v>
                  </c:pt>
                  <c:pt idx="234">
                    <c:v>4.25901910925168</c:v>
                  </c:pt>
                  <c:pt idx="235">
                    <c:v>4.6123941816165903</c:v>
                  </c:pt>
                  <c:pt idx="236">
                    <c:v>4.9393904289626196</c:v>
                  </c:pt>
                  <c:pt idx="237">
                    <c:v>5.23635304193433</c:v>
                  </c:pt>
                  <c:pt idx="238">
                    <c:v>5.4986398584727301</c:v>
                  </c:pt>
                  <c:pt idx="239">
                    <c:v>5.7203216482030301</c:v>
                  </c:pt>
                  <c:pt idx="240">
                    <c:v>5.8952574576141297</c:v>
                  </c:pt>
                  <c:pt idx="241">
                    <c:v>6.0195549170580502</c:v>
                  </c:pt>
                  <c:pt idx="242">
                    <c:v>6.0927169391243599</c:v>
                  </c:pt>
                  <c:pt idx="243">
                    <c:v>6.1176504294464902</c:v>
                  </c:pt>
                  <c:pt idx="244">
                    <c:v>6.0988369561500804</c:v>
                  </c:pt>
                  <c:pt idx="245">
                    <c:v>6.0419894758426098</c:v>
                  </c:pt>
                  <c:pt idx="246">
                    <c:v>5.9537565331957998</c:v>
                  </c:pt>
                  <c:pt idx="247">
                    <c:v>5.8403789293867101</c:v>
                  </c:pt>
                  <c:pt idx="248">
                    <c:v>5.7083799132254898</c:v>
                  </c:pt>
                  <c:pt idx="249">
                    <c:v>5.5631986929362203</c:v>
                  </c:pt>
                  <c:pt idx="250">
                    <c:v>5.4103332314618502</c:v>
                  </c:pt>
                  <c:pt idx="251">
                    <c:v>5.2570155054134098</c:v>
                  </c:pt>
                  <c:pt idx="252">
                    <c:v>5.1096386985065099</c:v>
                  </c:pt>
                  <c:pt idx="253">
                    <c:v>4.9745676541113601</c:v>
                  </c:pt>
                  <c:pt idx="254">
                    <c:v>4.8596254669140801</c:v>
                  </c:pt>
                  <c:pt idx="255">
                    <c:v>4.77297478724154</c:v>
                  </c:pt>
                  <c:pt idx="256">
                    <c:v>4.7209559614064496</c:v>
                  </c:pt>
                  <c:pt idx="257">
                    <c:v>4.7061778473163098</c:v>
                  </c:pt>
                  <c:pt idx="258">
                    <c:v>4.72734000454055</c:v>
                  </c:pt>
                  <c:pt idx="259">
                    <c:v>4.7794865045106896</c:v>
                  </c:pt>
                  <c:pt idx="260">
                    <c:v>4.8549281882938002</c:v>
                  </c:pt>
                  <c:pt idx="261">
                    <c:v>4.9446650145430802</c:v>
                  </c:pt>
                  <c:pt idx="262">
                    <c:v>5.0403441182175799</c:v>
                  </c:pt>
                  <c:pt idx="263">
                    <c:v>5.1343425994428804</c:v>
                  </c:pt>
                  <c:pt idx="264">
                    <c:v>5.2195215795140104</c:v>
                  </c:pt>
                  <c:pt idx="265">
                    <c:v>5.2898303483395699</c:v>
                  </c:pt>
                  <c:pt idx="266">
                    <c:v>5.3409152940621203</c:v>
                  </c:pt>
                  <c:pt idx="267">
                    <c:v>5.3704677335967297</c:v>
                  </c:pt>
                  <c:pt idx="268">
                    <c:v>5.3780090423740496</c:v>
                  </c:pt>
                  <c:pt idx="269">
                    <c:v>5.3641876391605301</c:v>
                  </c:pt>
                  <c:pt idx="270">
                    <c:v>5.3317366629018297</c:v>
                  </c:pt>
                  <c:pt idx="271">
                    <c:v>5.2870926434246304</c:v>
                  </c:pt>
                  <c:pt idx="272">
                    <c:v>5.2401787348194704</c:v>
                  </c:pt>
                  <c:pt idx="273">
                    <c:v>5.2030143997091596</c:v>
                  </c:pt>
                  <c:pt idx="274">
                    <c:v>5.1880626414426398</c:v>
                  </c:pt>
                  <c:pt idx="275">
                    <c:v>5.2064056173129201</c:v>
                  </c:pt>
                  <c:pt idx="276">
                    <c:v>5.2651906159351496</c:v>
                  </c:pt>
                  <c:pt idx="277">
                    <c:v>5.3651278467862298</c:v>
                  </c:pt>
                  <c:pt idx="278">
                    <c:v>5.50164173108488</c:v>
                  </c:pt>
                  <c:pt idx="279">
                    <c:v>5.6660758951397003</c:v>
                  </c:pt>
                  <c:pt idx="280">
                    <c:v>5.8451780961268902</c:v>
                  </c:pt>
                  <c:pt idx="281">
                    <c:v>6.0217404593541701</c:v>
                  </c:pt>
                  <c:pt idx="282">
                    <c:v>6.1765644565837103</c:v>
                  </c:pt>
                  <c:pt idx="283">
                    <c:v>6.2905430344023996</c:v>
                  </c:pt>
                  <c:pt idx="284">
                    <c:v>6.3489360700055597</c:v>
                  </c:pt>
                  <c:pt idx="285">
                    <c:v>6.3416977122091396</c:v>
                  </c:pt>
                  <c:pt idx="286">
                    <c:v>6.2647716853895501</c:v>
                  </c:pt>
                  <c:pt idx="287">
                    <c:v>6.1205125774384399</c:v>
                  </c:pt>
                  <c:pt idx="288">
                    <c:v>5.9138330946164697</c:v>
                  </c:pt>
                  <c:pt idx="289">
                    <c:v>5.6489020378483001</c:v>
                  </c:pt>
                  <c:pt idx="290">
                    <c:v>5.3300553975845997</c:v>
                  </c:pt>
                  <c:pt idx="291">
                    <c:v>4.96467648353791</c:v>
                  </c:pt>
                  <c:pt idx="292">
                    <c:v>4.5636527296932599</c:v>
                  </c:pt>
                  <c:pt idx="293">
                    <c:v>4.1425013853089201</c:v>
                  </c:pt>
                  <c:pt idx="294">
                    <c:v>3.71689520637314</c:v>
                  </c:pt>
                  <c:pt idx="295">
                    <c:v>3.3006982161351699</c:v>
                  </c:pt>
                  <c:pt idx="296">
                    <c:v>2.9061767972222299</c:v>
                  </c:pt>
                  <c:pt idx="297">
                    <c:v>2.5423967545506398</c:v>
                  </c:pt>
                  <c:pt idx="298">
                    <c:v>2.2136988069901702</c:v>
                  </c:pt>
                  <c:pt idx="299">
                    <c:v>1.9195321511646199</c:v>
                  </c:pt>
                  <c:pt idx="300">
                    <c:v>1.65774124713378</c:v>
                  </c:pt>
                </c:numCache>
              </c:numRef>
            </c:minus>
            <c:spPr>
              <a:noFill/>
              <a:ln w="762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</a:ln>
              <a:effectLst/>
            </c:spPr>
          </c:errBars>
          <c:cat>
            <c:numRef>
              <c:f>ubpkk!$M:$M</c:f>
              <c:numCache>
                <c:formatCode>General</c:formatCode>
                <c:ptCount val="1048576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</c:numCache>
            </c:numRef>
          </c:cat>
          <c:val>
            <c:numRef>
              <c:f>ubpkk!$I$2:$I$302</c:f>
              <c:numCache>
                <c:formatCode>General</c:formatCode>
                <c:ptCount val="301"/>
                <c:pt idx="0">
                  <c:v>11.2078407083477</c:v>
                </c:pt>
                <c:pt idx="1">
                  <c:v>7.9710711069976696</c:v>
                </c:pt>
                <c:pt idx="2">
                  <c:v>5.03368977573101</c:v>
                </c:pt>
                <c:pt idx="3">
                  <c:v>2.3922691212956702</c:v>
                </c:pt>
                <c:pt idx="4">
                  <c:v>3.6406200389798797E-2</c:v>
                </c:pt>
                <c:pt idx="5">
                  <c:v>-2.0466429906686301</c:v>
                </c:pt>
                <c:pt idx="6">
                  <c:v>-3.8780099170056799</c:v>
                </c:pt>
                <c:pt idx="7">
                  <c:v>-5.4854805794914299</c:v>
                </c:pt>
                <c:pt idx="8">
                  <c:v>-6.8972275318448704</c:v>
                </c:pt>
                <c:pt idx="9">
                  <c:v>-8.1437537016556707</c:v>
                </c:pt>
                <c:pt idx="10">
                  <c:v>-9.2550600184515108</c:v>
                </c:pt>
                <c:pt idx="11">
                  <c:v>-10.2581004710307</c:v>
                </c:pt>
                <c:pt idx="12">
                  <c:v>-11.1755231748824</c:v>
                </c:pt>
                <c:pt idx="13">
                  <c:v>-12.0291919006401</c:v>
                </c:pt>
                <c:pt idx="14">
                  <c:v>-12.8423971288431</c:v>
                </c:pt>
                <c:pt idx="15">
                  <c:v>-13.637380472700499</c:v>
                </c:pt>
                <c:pt idx="16">
                  <c:v>-14.4255653177234</c:v>
                </c:pt>
                <c:pt idx="17">
                  <c:v>-15.216219007324399</c:v>
                </c:pt>
                <c:pt idx="18">
                  <c:v>-16.020390071311201</c:v>
                </c:pt>
                <c:pt idx="19">
                  <c:v>-16.842861312548798</c:v>
                </c:pt>
                <c:pt idx="20">
                  <c:v>-17.6874425979073</c:v>
                </c:pt>
                <c:pt idx="21">
                  <c:v>-18.558715305385899</c:v>
                </c:pt>
                <c:pt idx="22">
                  <c:v>-19.4554587893163</c:v>
                </c:pt>
                <c:pt idx="23">
                  <c:v>-20.377534197417798</c:v>
                </c:pt>
                <c:pt idx="24">
                  <c:v>-21.3289492172735</c:v>
                </c:pt>
                <c:pt idx="25">
                  <c:v>-22.315242799259298</c:v>
                </c:pt>
                <c:pt idx="26">
                  <c:v>-23.3360993676541</c:v>
                </c:pt>
                <c:pt idx="27">
                  <c:v>-24.385295981629401</c:v>
                </c:pt>
                <c:pt idx="28">
                  <c:v>-25.460923447064399</c:v>
                </c:pt>
                <c:pt idx="29">
                  <c:v>-26.5617970652137</c:v>
                </c:pt>
                <c:pt idx="30">
                  <c:v>-27.682727772589999</c:v>
                </c:pt>
                <c:pt idx="31">
                  <c:v>-28.813420859629201</c:v>
                </c:pt>
                <c:pt idx="32">
                  <c:v>-29.946580568701201</c:v>
                </c:pt>
                <c:pt idx="33">
                  <c:v>-31.0751499268567</c:v>
                </c:pt>
                <c:pt idx="34">
                  <c:v>-32.1903671830093</c:v>
                </c:pt>
                <c:pt idx="35">
                  <c:v>-33.285267840242803</c:v>
                </c:pt>
                <c:pt idx="36">
                  <c:v>-34.351947357402601</c:v>
                </c:pt>
                <c:pt idx="37">
                  <c:v>-35.378839683324003</c:v>
                </c:pt>
                <c:pt idx="38">
                  <c:v>-36.357371649407298</c:v>
                </c:pt>
                <c:pt idx="39">
                  <c:v>-37.281862556474699</c:v>
                </c:pt>
                <c:pt idx="40">
                  <c:v>-38.142272372534499</c:v>
                </c:pt>
                <c:pt idx="41">
                  <c:v>-38.920837251492003</c:v>
                </c:pt>
                <c:pt idx="42">
                  <c:v>-39.5983756832672</c:v>
                </c:pt>
                <c:pt idx="43">
                  <c:v>-40.152472758568898</c:v>
                </c:pt>
                <c:pt idx="44">
                  <c:v>-40.558747408764503</c:v>
                </c:pt>
                <c:pt idx="45">
                  <c:v>-40.795014567035601</c:v>
                </c:pt>
                <c:pt idx="46">
                  <c:v>-40.841507110129101</c:v>
                </c:pt>
                <c:pt idx="47">
                  <c:v>-40.681121874313398</c:v>
                </c:pt>
                <c:pt idx="48">
                  <c:v>-40.301613126508499</c:v>
                </c:pt>
                <c:pt idx="49">
                  <c:v>-39.689255353113502</c:v>
                </c:pt>
                <c:pt idx="50">
                  <c:v>-38.828082065137899</c:v>
                </c:pt>
                <c:pt idx="51">
                  <c:v>-37.702026278409399</c:v>
                </c:pt>
                <c:pt idx="52">
                  <c:v>-36.297209366525699</c:v>
                </c:pt>
                <c:pt idx="53">
                  <c:v>-34.603647420822902</c:v>
                </c:pt>
                <c:pt idx="54">
                  <c:v>-32.610185347279</c:v>
                </c:pt>
                <c:pt idx="55">
                  <c:v>-30.3096962403331</c:v>
                </c:pt>
                <c:pt idx="56">
                  <c:v>-27.702556952789799</c:v>
                </c:pt>
                <c:pt idx="57">
                  <c:v>-24.795616701027001</c:v>
                </c:pt>
                <c:pt idx="58">
                  <c:v>-21.599735016181501</c:v>
                </c:pt>
                <c:pt idx="59">
                  <c:v>-18.129208283092002</c:v>
                </c:pt>
                <c:pt idx="60">
                  <c:v>-14.400460981832</c:v>
                </c:pt>
                <c:pt idx="61">
                  <c:v>-10.4330162121325</c:v>
                </c:pt>
                <c:pt idx="62">
                  <c:v>-6.2471586301291797</c:v>
                </c:pt>
                <c:pt idx="63">
                  <c:v>-1.8655298451743401</c:v>
                </c:pt>
                <c:pt idx="64">
                  <c:v>2.68496500426137</c:v>
                </c:pt>
                <c:pt idx="65">
                  <c:v>7.3733404037467603</c:v>
                </c:pt>
                <c:pt idx="66">
                  <c:v>12.1650478924234</c:v>
                </c:pt>
                <c:pt idx="67">
                  <c:v>17.0236446135786</c:v>
                </c:pt>
                <c:pt idx="68">
                  <c:v>21.909928596839499</c:v>
                </c:pt>
                <c:pt idx="69">
                  <c:v>26.7804840729614</c:v>
                </c:pt>
                <c:pt idx="70">
                  <c:v>31.5861477417785</c:v>
                </c:pt>
                <c:pt idx="71">
                  <c:v>36.270210106598498</c:v>
                </c:pt>
                <c:pt idx="72">
                  <c:v>40.7743862558942</c:v>
                </c:pt>
                <c:pt idx="73">
                  <c:v>45.038893772542202</c:v>
                </c:pt>
                <c:pt idx="74">
                  <c:v>48.999029727194198</c:v>
                </c:pt>
                <c:pt idx="75">
                  <c:v>52.589473801844498</c:v>
                </c:pt>
                <c:pt idx="76">
                  <c:v>55.750662420309403</c:v>
                </c:pt>
                <c:pt idx="77">
                  <c:v>58.427837610481198</c:v>
                </c:pt>
                <c:pt idx="78">
                  <c:v>60.5721851598339</c:v>
                </c:pt>
                <c:pt idx="79">
                  <c:v>62.146422077522203</c:v>
                </c:pt>
                <c:pt idx="80">
                  <c:v>63.132463273965399</c:v>
                </c:pt>
                <c:pt idx="81">
                  <c:v>63.524215399121502</c:v>
                </c:pt>
                <c:pt idx="82">
                  <c:v>63.319224561954599</c:v>
                </c:pt>
                <c:pt idx="83">
                  <c:v>62.523834298231101</c:v>
                </c:pt>
                <c:pt idx="84">
                  <c:v>61.155279585249602</c:v>
                </c:pt>
                <c:pt idx="85">
                  <c:v>59.240862432725301</c:v>
                </c:pt>
                <c:pt idx="86">
                  <c:v>56.823472972688201</c:v>
                </c:pt>
                <c:pt idx="87">
                  <c:v>53.958579721727503</c:v>
                </c:pt>
                <c:pt idx="88">
                  <c:v>50.710078532550703</c:v>
                </c:pt>
                <c:pt idx="89">
                  <c:v>47.1568421704537</c:v>
                </c:pt>
                <c:pt idx="90">
                  <c:v>43.383569202490399</c:v>
                </c:pt>
                <c:pt idx="91">
                  <c:v>39.468098982015299</c:v>
                </c:pt>
                <c:pt idx="92">
                  <c:v>35.478326531556398</c:v>
                </c:pt>
                <c:pt idx="93">
                  <c:v>31.473405145645799</c:v>
                </c:pt>
                <c:pt idx="94">
                  <c:v>27.512839339045701</c:v>
                </c:pt>
                <c:pt idx="95">
                  <c:v>23.651923100350899</c:v>
                </c:pt>
                <c:pt idx="96">
                  <c:v>19.939201783593202</c:v>
                </c:pt>
                <c:pt idx="97">
                  <c:v>16.418866186187401</c:v>
                </c:pt>
                <c:pt idx="98">
                  <c:v>13.1228472675984</c:v>
                </c:pt>
                <c:pt idx="99">
                  <c:v>10.0722504811216</c:v>
                </c:pt>
                <c:pt idx="100">
                  <c:v>7.2805550807711104</c:v>
                </c:pt>
                <c:pt idx="101">
                  <c:v>4.7490869705571104</c:v>
                </c:pt>
                <c:pt idx="102">
                  <c:v>2.4691357078467</c:v>
                </c:pt>
                <c:pt idx="103">
                  <c:v>0.42066120709257099</c:v>
                </c:pt>
                <c:pt idx="104">
                  <c:v>-1.4229328633604901</c:v>
                </c:pt>
                <c:pt idx="105">
                  <c:v>-3.0864640755252601</c:v>
                </c:pt>
                <c:pt idx="106">
                  <c:v>-4.5919271230571503</c:v>
                </c:pt>
                <c:pt idx="107">
                  <c:v>-5.9601738934824802</c:v>
                </c:pt>
                <c:pt idx="108">
                  <c:v>-7.2102505309195504</c:v>
                </c:pt>
                <c:pt idx="109">
                  <c:v>-8.3583784398029994</c:v>
                </c:pt>
                <c:pt idx="110">
                  <c:v>-9.4193596067577996</c:v>
                </c:pt>
                <c:pt idx="111">
                  <c:v>-10.4065980535881</c:v>
                </c:pt>
                <c:pt idx="112">
                  <c:v>-11.331298242393</c:v>
                </c:pt>
                <c:pt idx="113">
                  <c:v>-12.202903692496699</c:v>
                </c:pt>
                <c:pt idx="114">
                  <c:v>-13.031534860296601</c:v>
                </c:pt>
                <c:pt idx="115">
                  <c:v>-13.826859655870701</c:v>
                </c:pt>
                <c:pt idx="116">
                  <c:v>-14.6016387100857</c:v>
                </c:pt>
                <c:pt idx="117">
                  <c:v>-15.3706277745584</c:v>
                </c:pt>
                <c:pt idx="118">
                  <c:v>-16.145255568311601</c:v>
                </c:pt>
                <c:pt idx="119">
                  <c:v>-16.931934152953101</c:v>
                </c:pt>
                <c:pt idx="120">
                  <c:v>-17.730414109233301</c:v>
                </c:pt>
                <c:pt idx="121">
                  <c:v>-18.537543832697398</c:v>
                </c:pt>
                <c:pt idx="122">
                  <c:v>-19.3492598732571</c:v>
                </c:pt>
                <c:pt idx="123">
                  <c:v>-20.163559082317999</c:v>
                </c:pt>
                <c:pt idx="124">
                  <c:v>-20.9763375759781</c:v>
                </c:pt>
                <c:pt idx="125">
                  <c:v>-21.779963651750901</c:v>
                </c:pt>
                <c:pt idx="126">
                  <c:v>-22.576796409943601</c:v>
                </c:pt>
                <c:pt idx="127">
                  <c:v>-23.372797954367901</c:v>
                </c:pt>
                <c:pt idx="128">
                  <c:v>-24.167697456811901</c:v>
                </c:pt>
                <c:pt idx="129">
                  <c:v>-24.961867415199301</c:v>
                </c:pt>
                <c:pt idx="130">
                  <c:v>-25.760371551691701</c:v>
                </c:pt>
                <c:pt idx="131">
                  <c:v>-26.564750984943799</c:v>
                </c:pt>
                <c:pt idx="132">
                  <c:v>-27.376192611321599</c:v>
                </c:pt>
                <c:pt idx="133">
                  <c:v>-28.195189967453</c:v>
                </c:pt>
                <c:pt idx="134">
                  <c:v>-29.014295460463899</c:v>
                </c:pt>
                <c:pt idx="135">
                  <c:v>-29.8195761633208</c:v>
                </c:pt>
                <c:pt idx="136">
                  <c:v>-30.602383530897399</c:v>
                </c:pt>
                <c:pt idx="137">
                  <c:v>-31.357579114575898</c:v>
                </c:pt>
                <c:pt idx="138">
                  <c:v>-32.081940629629699</c:v>
                </c:pt>
                <c:pt idx="139">
                  <c:v>-32.7738895829116</c:v>
                </c:pt>
                <c:pt idx="140">
                  <c:v>-33.429461052003902</c:v>
                </c:pt>
                <c:pt idx="141">
                  <c:v>-34.043141747149697</c:v>
                </c:pt>
                <c:pt idx="142">
                  <c:v>-34.603187619724302</c:v>
                </c:pt>
                <c:pt idx="143">
                  <c:v>-35.0925687534098</c:v>
                </c:pt>
                <c:pt idx="144">
                  <c:v>-35.494294601433801</c:v>
                </c:pt>
                <c:pt idx="145">
                  <c:v>-35.790916291990499</c:v>
                </c:pt>
                <c:pt idx="146">
                  <c:v>-35.960240542626401</c:v>
                </c:pt>
                <c:pt idx="147">
                  <c:v>-35.981749040802903</c:v>
                </c:pt>
                <c:pt idx="148">
                  <c:v>-35.835892574611101</c:v>
                </c:pt>
                <c:pt idx="149">
                  <c:v>-35.506059232458803</c:v>
                </c:pt>
                <c:pt idx="150">
                  <c:v>-34.975620189564602</c:v>
                </c:pt>
                <c:pt idx="151">
                  <c:v>-34.227293169240703</c:v>
                </c:pt>
                <c:pt idx="152">
                  <c:v>-33.245371020304397</c:v>
                </c:pt>
                <c:pt idx="153">
                  <c:v>-32.018648604739901</c:v>
                </c:pt>
                <c:pt idx="154">
                  <c:v>-30.5366142577654</c:v>
                </c:pt>
                <c:pt idx="155">
                  <c:v>-28.7901256289299</c:v>
                </c:pt>
                <c:pt idx="156">
                  <c:v>-26.771662689615699</c:v>
                </c:pt>
                <c:pt idx="157">
                  <c:v>-24.4780337451758</c:v>
                </c:pt>
                <c:pt idx="158">
                  <c:v>-21.908649286766899</c:v>
                </c:pt>
                <c:pt idx="159">
                  <c:v>-19.064498466944698</c:v>
                </c:pt>
                <c:pt idx="160">
                  <c:v>-15.950297422418</c:v>
                </c:pt>
                <c:pt idx="161">
                  <c:v>-12.575586575068099</c:v>
                </c:pt>
                <c:pt idx="162">
                  <c:v>-8.9546199180632993</c:v>
                </c:pt>
                <c:pt idx="163">
                  <c:v>-5.1056108758258301</c:v>
                </c:pt>
                <c:pt idx="164">
                  <c:v>-1.0518063836996401</c:v>
                </c:pt>
                <c:pt idx="165">
                  <c:v>3.1786694273193401</c:v>
                </c:pt>
                <c:pt idx="166">
                  <c:v>7.5537658671920997</c:v>
                </c:pt>
                <c:pt idx="167">
                  <c:v>12.0380001408416</c:v>
                </c:pt>
                <c:pt idx="168">
                  <c:v>16.593179232027001</c:v>
                </c:pt>
                <c:pt idx="169">
                  <c:v>21.1810677413545</c:v>
                </c:pt>
                <c:pt idx="170">
                  <c:v>25.764065011536999</c:v>
                </c:pt>
                <c:pt idx="171">
                  <c:v>30.3011019493029</c:v>
                </c:pt>
                <c:pt idx="172">
                  <c:v>34.747054040723</c:v>
                </c:pt>
                <c:pt idx="173">
                  <c:v>39.053866729698903</c:v>
                </c:pt>
                <c:pt idx="174">
                  <c:v>43.165864778559197</c:v>
                </c:pt>
                <c:pt idx="175">
                  <c:v>47.017208683979</c:v>
                </c:pt>
                <c:pt idx="176">
                  <c:v>50.538187637133603</c:v>
                </c:pt>
                <c:pt idx="177">
                  <c:v>53.663987774929197</c:v>
                </c:pt>
                <c:pt idx="178">
                  <c:v>56.334014011030298</c:v>
                </c:pt>
                <c:pt idx="179">
                  <c:v>58.496988586951701</c:v>
                </c:pt>
                <c:pt idx="180">
                  <c:v>60.1171332380557</c:v>
                </c:pt>
                <c:pt idx="181">
                  <c:v>61.174662607007903</c:v>
                </c:pt>
                <c:pt idx="182">
                  <c:v>61.657548785388002</c:v>
                </c:pt>
                <c:pt idx="183">
                  <c:v>61.549153696410599</c:v>
                </c:pt>
                <c:pt idx="184">
                  <c:v>60.836592092609202</c:v>
                </c:pt>
                <c:pt idx="185">
                  <c:v>59.5242360865305</c:v>
                </c:pt>
                <c:pt idx="186">
                  <c:v>57.640486343611201</c:v>
                </c:pt>
                <c:pt idx="187">
                  <c:v>55.237076770704498</c:v>
                </c:pt>
                <c:pt idx="188">
                  <c:v>52.372400699887002</c:v>
                </c:pt>
                <c:pt idx="189">
                  <c:v>49.112218958790898</c:v>
                </c:pt>
                <c:pt idx="190">
                  <c:v>45.5302282138979</c:v>
                </c:pt>
                <c:pt idx="191">
                  <c:v>41.701434818211503</c:v>
                </c:pt>
                <c:pt idx="192">
                  <c:v>37.701399919948699</c:v>
                </c:pt>
                <c:pt idx="193">
                  <c:v>33.605157329866302</c:v>
                </c:pt>
                <c:pt idx="194">
                  <c:v>29.495523271234099</c:v>
                </c:pt>
                <c:pt idx="195">
                  <c:v>25.4507190586862</c:v>
                </c:pt>
                <c:pt idx="196">
                  <c:v>21.531941867111399</c:v>
                </c:pt>
                <c:pt idx="197">
                  <c:v>17.792087586143701</c:v>
                </c:pt>
                <c:pt idx="198">
                  <c:v>14.2710098297177</c:v>
                </c:pt>
                <c:pt idx="199">
                  <c:v>10.986218775519999</c:v>
                </c:pt>
                <c:pt idx="200">
                  <c:v>7.95301039227944</c:v>
                </c:pt>
                <c:pt idx="201">
                  <c:v>5.1830970577813504</c:v>
                </c:pt>
                <c:pt idx="202">
                  <c:v>2.67376144193448</c:v>
                </c:pt>
                <c:pt idx="203">
                  <c:v>0.413133049873952</c:v>
                </c:pt>
                <c:pt idx="204">
                  <c:v>-1.6189923777470401</c:v>
                </c:pt>
                <c:pt idx="205">
                  <c:v>-3.4405019129816701</c:v>
                </c:pt>
                <c:pt idx="206">
                  <c:v>-5.0655004707498197</c:v>
                </c:pt>
                <c:pt idx="207">
                  <c:v>-6.51116726234872</c:v>
                </c:pt>
                <c:pt idx="208">
                  <c:v>-7.7948083624311897</c:v>
                </c:pt>
                <c:pt idx="209">
                  <c:v>-8.9337399321300399</c:v>
                </c:pt>
                <c:pt idx="210">
                  <c:v>-9.9438744834285195</c:v>
                </c:pt>
                <c:pt idx="211">
                  <c:v>-10.8385444039164</c:v>
                </c:pt>
                <c:pt idx="212">
                  <c:v>-11.633288007863399</c:v>
                </c:pt>
                <c:pt idx="213">
                  <c:v>-12.3453065218257</c:v>
                </c:pt>
                <c:pt idx="214">
                  <c:v>-12.9927427170225</c:v>
                </c:pt>
                <c:pt idx="215">
                  <c:v>-13.587276308239099</c:v>
                </c:pt>
                <c:pt idx="216">
                  <c:v>-14.140879115510501</c:v>
                </c:pt>
                <c:pt idx="217">
                  <c:v>-14.667838186096899</c:v>
                </c:pt>
                <c:pt idx="218">
                  <c:v>-15.1803432945543</c:v>
                </c:pt>
                <c:pt idx="219">
                  <c:v>-15.6885788148383</c:v>
                </c:pt>
                <c:pt idx="220">
                  <c:v>-16.198638104770399</c:v>
                </c:pt>
                <c:pt idx="221">
                  <c:v>-16.712323297801401</c:v>
                </c:pt>
                <c:pt idx="222">
                  <c:v>-17.2349568608455</c:v>
                </c:pt>
                <c:pt idx="223">
                  <c:v>-17.772768619591801</c:v>
                </c:pt>
                <c:pt idx="224">
                  <c:v>-18.3314004593738</c:v>
                </c:pt>
                <c:pt idx="225">
                  <c:v>-18.916940065976799</c:v>
                </c:pt>
                <c:pt idx="226">
                  <c:v>-19.537121399306301</c:v>
                </c:pt>
                <c:pt idx="227">
                  <c:v>-20.1988037128279</c:v>
                </c:pt>
                <c:pt idx="228">
                  <c:v>-20.904901421480101</c:v>
                </c:pt>
                <c:pt idx="229">
                  <c:v>-21.6507679522588</c:v>
                </c:pt>
                <c:pt idx="230">
                  <c:v>-22.432066803760002</c:v>
                </c:pt>
                <c:pt idx="231">
                  <c:v>-23.246752178089299</c:v>
                </c:pt>
                <c:pt idx="232">
                  <c:v>-24.096197899416399</c:v>
                </c:pt>
                <c:pt idx="233">
                  <c:v>-24.980605665943902</c:v>
                </c:pt>
                <c:pt idx="234">
                  <c:v>-25.9021720996125</c:v>
                </c:pt>
                <c:pt idx="235">
                  <c:v>-26.867937298540198</c:v>
                </c:pt>
                <c:pt idx="236">
                  <c:v>-27.880936642100199</c:v>
                </c:pt>
                <c:pt idx="237">
                  <c:v>-28.936044312030599</c:v>
                </c:pt>
                <c:pt idx="238">
                  <c:v>-30.021745730343</c:v>
                </c:pt>
                <c:pt idx="239">
                  <c:v>-31.1242802133489</c:v>
                </c:pt>
                <c:pt idx="240">
                  <c:v>-32.227246763763098</c:v>
                </c:pt>
                <c:pt idx="241">
                  <c:v>-33.313384280370897</c:v>
                </c:pt>
                <c:pt idx="242">
                  <c:v>-34.371342382698501</c:v>
                </c:pt>
                <c:pt idx="243">
                  <c:v>-35.386617885411098</c:v>
                </c:pt>
                <c:pt idx="244">
                  <c:v>-36.338334396628397</c:v>
                </c:pt>
                <c:pt idx="245">
                  <c:v>-37.202988197817902</c:v>
                </c:pt>
                <c:pt idx="246">
                  <c:v>-37.956595046220897</c:v>
                </c:pt>
                <c:pt idx="247">
                  <c:v>-38.5724523705452</c:v>
                </c:pt>
                <c:pt idx="248">
                  <c:v>-39.021998597855301</c:v>
                </c:pt>
                <c:pt idx="249">
                  <c:v>-39.276796994110001</c:v>
                </c:pt>
                <c:pt idx="250">
                  <c:v>-39.306741288473702</c:v>
                </c:pt>
                <c:pt idx="251">
                  <c:v>-39.080856260097399</c:v>
                </c:pt>
                <c:pt idx="252">
                  <c:v>-38.572776235898999</c:v>
                </c:pt>
                <c:pt idx="253">
                  <c:v>-37.7576077027216</c:v>
                </c:pt>
                <c:pt idx="254">
                  <c:v>-36.615772364814198</c:v>
                </c:pt>
                <c:pt idx="255">
                  <c:v>-35.132671888818898</c:v>
                </c:pt>
                <c:pt idx="256">
                  <c:v>-33.296935631581398</c:v>
                </c:pt>
                <c:pt idx="257">
                  <c:v>-31.100197088362101</c:v>
                </c:pt>
                <c:pt idx="258">
                  <c:v>-28.5402309153373</c:v>
                </c:pt>
                <c:pt idx="259">
                  <c:v>-25.619442886540799</c:v>
                </c:pt>
                <c:pt idx="260">
                  <c:v>-22.3436495203491</c:v>
                </c:pt>
                <c:pt idx="261">
                  <c:v>-18.725433770200802</c:v>
                </c:pt>
                <c:pt idx="262">
                  <c:v>-14.784495821265599</c:v>
                </c:pt>
                <c:pt idx="263">
                  <c:v>-10.5455476498446</c:v>
                </c:pt>
                <c:pt idx="264">
                  <c:v>-6.0363980825825596</c:v>
                </c:pt>
                <c:pt idx="265">
                  <c:v>-1.2877737481321301</c:v>
                </c:pt>
                <c:pt idx="266">
                  <c:v>3.66552179978616</c:v>
                </c:pt>
                <c:pt idx="267">
                  <c:v>8.78556981324936</c:v>
                </c:pt>
                <c:pt idx="268">
                  <c:v>14.0320907261491</c:v>
                </c:pt>
                <c:pt idx="269">
                  <c:v>19.361341400537299</c:v>
                </c:pt>
                <c:pt idx="270">
                  <c:v>24.7229695380991</c:v>
                </c:pt>
                <c:pt idx="271">
                  <c:v>30.059481379940799</c:v>
                </c:pt>
                <c:pt idx="272">
                  <c:v>35.306964730825001</c:v>
                </c:pt>
                <c:pt idx="273">
                  <c:v>40.395946767680996</c:v>
                </c:pt>
                <c:pt idx="274">
                  <c:v>45.251354023576397</c:v>
                </c:pt>
                <c:pt idx="275">
                  <c:v>49.797593530214399</c:v>
                </c:pt>
                <c:pt idx="276">
                  <c:v>53.960088925185502</c:v>
                </c:pt>
                <c:pt idx="277">
                  <c:v>57.666634375486801</c:v>
                </c:pt>
                <c:pt idx="278">
                  <c:v>60.848327851242701</c:v>
                </c:pt>
                <c:pt idx="279">
                  <c:v>63.446545594010502</c:v>
                </c:pt>
                <c:pt idx="280">
                  <c:v>65.411525274171396</c:v>
                </c:pt>
                <c:pt idx="281">
                  <c:v>66.703463113506501</c:v>
                </c:pt>
                <c:pt idx="282">
                  <c:v>67.289317602883699</c:v>
                </c:pt>
                <c:pt idx="283">
                  <c:v>67.151523144086994</c:v>
                </c:pt>
                <c:pt idx="284">
                  <c:v>66.294893859856202</c:v>
                </c:pt>
                <c:pt idx="285">
                  <c:v>64.747538928393496</c:v>
                </c:pt>
                <c:pt idx="286">
                  <c:v>62.559518207021199</c:v>
                </c:pt>
                <c:pt idx="287">
                  <c:v>59.788329561518204</c:v>
                </c:pt>
                <c:pt idx="288">
                  <c:v>56.502296146403097</c:v>
                </c:pt>
                <c:pt idx="289">
                  <c:v>52.7919807891221</c:v>
                </c:pt>
                <c:pt idx="290">
                  <c:v>48.746289992285597</c:v>
                </c:pt>
                <c:pt idx="291">
                  <c:v>44.454597093575799</c:v>
                </c:pt>
                <c:pt idx="292">
                  <c:v>40.015895615662401</c:v>
                </c:pt>
                <c:pt idx="293">
                  <c:v>35.525267914469197</c:v>
                </c:pt>
                <c:pt idx="294">
                  <c:v>31.058549597225401</c:v>
                </c:pt>
                <c:pt idx="295">
                  <c:v>26.6836879146739</c:v>
                </c:pt>
                <c:pt idx="296">
                  <c:v>22.4730462676802</c:v>
                </c:pt>
                <c:pt idx="297">
                  <c:v>18.490451233758598</c:v>
                </c:pt>
                <c:pt idx="298">
                  <c:v>14.7791755976113</c:v>
                </c:pt>
                <c:pt idx="299">
                  <c:v>11.363628260038301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10-4DFE-B4A5-1D229FF3F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547584"/>
        <c:axId val="222874608"/>
      </c:lineChart>
      <c:catAx>
        <c:axId val="9154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222874608"/>
        <c:crosses val="autoZero"/>
        <c:auto val="1"/>
        <c:lblAlgn val="ctr"/>
        <c:lblOffset val="100"/>
        <c:tickLblSkip val="100"/>
        <c:noMultiLvlLbl val="0"/>
      </c:catAx>
      <c:valAx>
        <c:axId val="222874608"/>
        <c:scaling>
          <c:orientation val="minMax"/>
          <c:max val="1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9154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u-HU" sz="1000" b="0" i="0" u="none" strike="noStrike" kern="1200" baseline="0">
          <a:solidFill>
            <a:schemeClr val="tx1"/>
          </a:solidFill>
          <a:latin typeface="Baskerville Old Face" panose="02020602080505020303" pitchFamily="18" charset="0"/>
          <a:ea typeface="+mn-ea"/>
          <a:cs typeface="+mn-cs"/>
        </a:defRPr>
      </a:pPr>
      <a:endParaRPr lang="hu-H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hu-HU" sz="1200" b="0" i="0" u="none" strike="noStrike" kern="1200" spc="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r>
              <a:rPr lang="hu-HU"/>
              <a:t>G3y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u-HU" sz="1200" b="0" i="0" u="none" strike="noStrike" kern="1200" spc="0" baseline="0">
              <a:solidFill>
                <a:schemeClr val="tx1"/>
              </a:solidFill>
              <a:latin typeface="Baskerville Old Face" panose="02020602080505020303" pitchFamily="18" charset="0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ubpkk!$K$1</c:f>
              <c:strCache>
                <c:ptCount val="1"/>
                <c:pt idx="0">
                  <c:v>G3y</c:v>
                </c:pt>
              </c:strCache>
            </c:strRef>
          </c:tx>
          <c:spPr>
            <a:ln w="19050" cap="rnd">
              <a:solidFill>
                <a:schemeClr val="bg2">
                  <a:lumMod val="25000"/>
                </a:schemeClr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ubpkk!$L:$L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4.0034762635799899</c:v>
                  </c:pt>
                  <c:pt idx="2">
                    <c:v>3.8171627340800902</c:v>
                  </c:pt>
                  <c:pt idx="3">
                    <c:v>3.6144098227917398</c:v>
                  </c:pt>
                  <c:pt idx="4">
                    <c:v>3.3991145672261198</c:v>
                  </c:pt>
                  <c:pt idx="5">
                    <c:v>3.1753543389940799</c:v>
                  </c:pt>
                  <c:pt idx="6">
                    <c:v>2.94791259376909</c:v>
                  </c:pt>
                  <c:pt idx="7">
                    <c:v>2.72250698835107</c:v>
                  </c:pt>
                  <c:pt idx="8">
                    <c:v>2.50623277483685</c:v>
                  </c:pt>
                  <c:pt idx="9">
                    <c:v>2.3078240330936599</c:v>
                  </c:pt>
                  <c:pt idx="10">
                    <c:v>2.13754369335448</c:v>
                  </c:pt>
                  <c:pt idx="11">
                    <c:v>2.0074266018367202</c:v>
                  </c:pt>
                  <c:pt idx="12">
                    <c:v>1.93032077809581</c:v>
                  </c:pt>
                  <c:pt idx="13">
                    <c:v>1.9171222274974</c:v>
                  </c:pt>
                  <c:pt idx="14">
                    <c:v>1.97152101260086</c:v>
                  </c:pt>
                  <c:pt idx="15">
                    <c:v>2.0883725178946499</c:v>
                  </c:pt>
                  <c:pt idx="16">
                    <c:v>2.2569979616379001</c:v>
                  </c:pt>
                  <c:pt idx="17">
                    <c:v>2.4654161220109501</c:v>
                  </c:pt>
                  <c:pt idx="18">
                    <c:v>2.70146908009179</c:v>
                  </c:pt>
                  <c:pt idx="19">
                    <c:v>2.9551190049587501</c:v>
                  </c:pt>
                  <c:pt idx="20">
                    <c:v>3.2189852998524802</c:v>
                  </c:pt>
                  <c:pt idx="21">
                    <c:v>3.4867986140832201</c:v>
                  </c:pt>
                  <c:pt idx="22">
                    <c:v>3.7529020800827699</c:v>
                  </c:pt>
                  <c:pt idx="23">
                    <c:v>4.0123222474480604</c:v>
                  </c:pt>
                  <c:pt idx="24">
                    <c:v>4.2609261413984001</c:v>
                  </c:pt>
                  <c:pt idx="25">
                    <c:v>4.4948198579460898</c:v>
                  </c:pt>
                  <c:pt idx="26">
                    <c:v>4.7100884355592303</c:v>
                  </c:pt>
                  <c:pt idx="27">
                    <c:v>4.9030053873366297</c:v>
                  </c:pt>
                  <c:pt idx="28">
                    <c:v>5.0701792724664996</c:v>
                  </c:pt>
                  <c:pt idx="29">
                    <c:v>5.2073947967797301</c:v>
                  </c:pt>
                  <c:pt idx="30">
                    <c:v>5.3116485270123199</c:v>
                  </c:pt>
                  <c:pt idx="31">
                    <c:v>5.3828805786341301</c:v>
                  </c:pt>
                  <c:pt idx="32">
                    <c:v>5.4223585998584598</c:v>
                  </c:pt>
                  <c:pt idx="33">
                    <c:v>5.43076277937549</c:v>
                  </c:pt>
                  <c:pt idx="34">
                    <c:v>5.4094855379326701</c:v>
                  </c:pt>
                  <c:pt idx="35">
                    <c:v>5.3604224246599097</c:v>
                  </c:pt>
                  <c:pt idx="36">
                    <c:v>5.28505281667523</c:v>
                  </c:pt>
                  <c:pt idx="37">
                    <c:v>5.1840504428938301</c:v>
                  </c:pt>
                  <c:pt idx="38">
                    <c:v>5.0582651145562902</c:v>
                  </c:pt>
                  <c:pt idx="39">
                    <c:v>4.9077857652074899</c:v>
                  </c:pt>
                  <c:pt idx="40">
                    <c:v>4.7337317213573398</c:v>
                  </c:pt>
                  <c:pt idx="41">
                    <c:v>4.5390453196846199</c:v>
                  </c:pt>
                  <c:pt idx="42">
                    <c:v>4.3293431537030704</c:v>
                  </c:pt>
                  <c:pt idx="43">
                    <c:v>4.1124272296276096</c:v>
                  </c:pt>
                  <c:pt idx="44">
                    <c:v>3.8969064190883098</c:v>
                  </c:pt>
                  <c:pt idx="45">
                    <c:v>3.6906233727886102</c:v>
                  </c:pt>
                  <c:pt idx="46">
                    <c:v>3.5012996500474398</c:v>
                  </c:pt>
                  <c:pt idx="47">
                    <c:v>3.3362635247386798</c:v>
                  </c:pt>
                  <c:pt idx="48">
                    <c:v>3.2029856969830299</c:v>
                  </c:pt>
                  <c:pt idx="49">
                    <c:v>3.1098565562205098</c:v>
                  </c:pt>
                  <c:pt idx="50">
                    <c:v>3.0620490175695201</c:v>
                  </c:pt>
                  <c:pt idx="51">
                    <c:v>3.0590764398397199</c:v>
                  </c:pt>
                  <c:pt idx="52">
                    <c:v>3.0956567727414601</c:v>
                  </c:pt>
                  <c:pt idx="53">
                    <c:v>3.1594368753804698</c:v>
                  </c:pt>
                  <c:pt idx="54">
                    <c:v>3.2353261437325198</c:v>
                  </c:pt>
                  <c:pt idx="55">
                    <c:v>3.3106015509780899</c:v>
                  </c:pt>
                  <c:pt idx="56">
                    <c:v>3.3738185793217998</c:v>
                  </c:pt>
                  <c:pt idx="57">
                    <c:v>3.4148402054621401</c:v>
                  </c:pt>
                  <c:pt idx="58">
                    <c:v>3.42550232403197</c:v>
                  </c:pt>
                  <c:pt idx="59">
                    <c:v>3.3991126368148499</c:v>
                  </c:pt>
                  <c:pt idx="60">
                    <c:v>3.3311304160269599</c:v>
                  </c:pt>
                  <c:pt idx="61">
                    <c:v>3.2193673406975898</c:v>
                  </c:pt>
                  <c:pt idx="62">
                    <c:v>3.0642584873563998</c:v>
                  </c:pt>
                  <c:pt idx="63">
                    <c:v>2.8715162935266201</c:v>
                  </c:pt>
                  <c:pt idx="64">
                    <c:v>2.6535305363962598</c:v>
                  </c:pt>
                  <c:pt idx="65">
                    <c:v>2.43144746669818</c:v>
                  </c:pt>
                  <c:pt idx="66">
                    <c:v>2.2374082307737901</c:v>
                  </c:pt>
                  <c:pt idx="67">
                    <c:v>2.1139644474463402</c:v>
                  </c:pt>
                  <c:pt idx="68">
                    <c:v>2.1046903910147399</c:v>
                  </c:pt>
                  <c:pt idx="69">
                    <c:v>2.23142092779326</c:v>
                  </c:pt>
                  <c:pt idx="70">
                    <c:v>2.4817962819790198</c:v>
                  </c:pt>
                  <c:pt idx="71">
                    <c:v>2.8229786117238</c:v>
                  </c:pt>
                  <c:pt idx="72">
                    <c:v>3.2199469216139498</c:v>
                  </c:pt>
                  <c:pt idx="73">
                    <c:v>3.6408606659701399</c:v>
                  </c:pt>
                  <c:pt idx="74">
                    <c:v>4.0608106660008199</c:v>
                  </c:pt>
                  <c:pt idx="75">
                    <c:v>4.4622515337275903</c:v>
                  </c:pt>
                  <c:pt idx="76">
                    <c:v>4.83141722230335</c:v>
                  </c:pt>
                  <c:pt idx="77">
                    <c:v>5.1593931841004501</c:v>
                  </c:pt>
                  <c:pt idx="78">
                    <c:v>5.4428938587600602</c:v>
                  </c:pt>
                  <c:pt idx="79">
                    <c:v>5.6801949867438699</c:v>
                  </c:pt>
                  <c:pt idx="80">
                    <c:v>5.8676321256178197</c:v>
                  </c:pt>
                  <c:pt idx="81">
                    <c:v>5.99654082610743</c:v>
                  </c:pt>
                  <c:pt idx="82">
                    <c:v>6.0588068374468902</c:v>
                  </c:pt>
                  <c:pt idx="83">
                    <c:v>6.05368673003961</c:v>
                  </c:pt>
                  <c:pt idx="84">
                    <c:v>5.9879885768342298</c:v>
                  </c:pt>
                  <c:pt idx="85">
                    <c:v>5.8731838817493998</c:v>
                  </c:pt>
                  <c:pt idx="86">
                    <c:v>5.7224443353668697</c:v>
                  </c:pt>
                  <c:pt idx="87">
                    <c:v>5.5477027827960201</c:v>
                  </c:pt>
                  <c:pt idx="88">
                    <c:v>5.3580486034389798</c:v>
                  </c:pt>
                  <c:pt idx="89">
                    <c:v>5.1591209267751799</c:v>
                  </c:pt>
                  <c:pt idx="90">
                    <c:v>4.9526944420057397</c:v>
                  </c:pt>
                  <c:pt idx="91">
                    <c:v>4.7361205705713303</c:v>
                  </c:pt>
                  <c:pt idx="92">
                    <c:v>4.5082805060553204</c:v>
                  </c:pt>
                  <c:pt idx="93">
                    <c:v>4.2711344032030603</c:v>
                  </c:pt>
                  <c:pt idx="94">
                    <c:v>4.02685828766454</c:v>
                  </c:pt>
                  <c:pt idx="95">
                    <c:v>3.77925043981163</c:v>
                  </c:pt>
                  <c:pt idx="96">
                    <c:v>3.5345968853950001</c:v>
                  </c:pt>
                  <c:pt idx="97">
                    <c:v>3.30056917091895</c:v>
                  </c:pt>
                  <c:pt idx="98">
                    <c:v>3.0864530751219301</c:v>
                  </c:pt>
                  <c:pt idx="99">
                    <c:v>2.9021706623001799</c:v>
                  </c:pt>
                  <c:pt idx="100">
                    <c:v>2.7566881544358601</c:v>
                  </c:pt>
                  <c:pt idx="101">
                    <c:v>2.6562617418357601</c:v>
                  </c:pt>
                  <c:pt idx="102">
                    <c:v>2.6024694652226898</c:v>
                  </c:pt>
                  <c:pt idx="103">
                    <c:v>2.5918381898717699</c:v>
                  </c:pt>
                  <c:pt idx="104">
                    <c:v>2.6173683201476501</c:v>
                  </c:pt>
                  <c:pt idx="105">
                    <c:v>2.6708154644507598</c:v>
                  </c:pt>
                  <c:pt idx="106">
                    <c:v>2.7439973429176399</c:v>
                  </c:pt>
                  <c:pt idx="107">
                    <c:v>2.8294178116324602</c:v>
                  </c:pt>
                  <c:pt idx="108">
                    <c:v>2.9211521652561898</c:v>
                  </c:pt>
                  <c:pt idx="109">
                    <c:v>3.0150757341389398</c:v>
                  </c:pt>
                  <c:pt idx="110">
                    <c:v>3.10827324458235</c:v>
                  </c:pt>
                  <c:pt idx="111">
                    <c:v>3.1987645187773599</c:v>
                  </c:pt>
                  <c:pt idx="112">
                    <c:v>3.2853274390407599</c:v>
                  </c:pt>
                  <c:pt idx="113">
                    <c:v>3.36712758653738</c:v>
                  </c:pt>
                  <c:pt idx="114">
                    <c:v>3.4434243558561799</c:v>
                  </c:pt>
                  <c:pt idx="115">
                    <c:v>3.5133492965061901</c:v>
                  </c:pt>
                  <c:pt idx="116">
                    <c:v>3.5766311927864698</c:v>
                  </c:pt>
                  <c:pt idx="117">
                    <c:v>3.63406348796866</c:v>
                  </c:pt>
                  <c:pt idx="118">
                    <c:v>3.68723714125582</c:v>
                  </c:pt>
                  <c:pt idx="119">
                    <c:v>3.7380857147840501</c:v>
                  </c:pt>
                  <c:pt idx="120">
                    <c:v>3.7883510094786499</c:v>
                  </c:pt>
                  <c:pt idx="121">
                    <c:v>3.8385195758764099</c:v>
                  </c:pt>
                  <c:pt idx="122">
                    <c:v>3.8887802842986998</c:v>
                  </c:pt>
                  <c:pt idx="123">
                    <c:v>3.9391438370522498</c:v>
                  </c:pt>
                  <c:pt idx="124">
                    <c:v>3.9891561002034801</c:v>
                  </c:pt>
                  <c:pt idx="125">
                    <c:v>4.0383753406673799</c:v>
                  </c:pt>
                  <c:pt idx="126">
                    <c:v>4.0878027127802001</c:v>
                  </c:pt>
                  <c:pt idx="127">
                    <c:v>4.1373702095626497</c:v>
                  </c:pt>
                  <c:pt idx="128">
                    <c:v>4.18486013288073</c:v>
                  </c:pt>
                  <c:pt idx="129">
                    <c:v>4.2271872579409999</c:v>
                  </c:pt>
                  <c:pt idx="130">
                    <c:v>4.2604329538663803</c:v>
                  </c:pt>
                  <c:pt idx="131">
                    <c:v>4.2799680716595496</c:v>
                  </c:pt>
                  <c:pt idx="132">
                    <c:v>4.2823193148979701</c:v>
                  </c:pt>
                  <c:pt idx="133">
                    <c:v>4.2643376239602304</c:v>
                  </c:pt>
                  <c:pt idx="134">
                    <c:v>4.2241968802110801</c:v>
                  </c:pt>
                  <c:pt idx="135">
                    <c:v>4.1624484121624103</c:v>
                  </c:pt>
                  <c:pt idx="136">
                    <c:v>4.0811831300223398</c:v>
                  </c:pt>
                  <c:pt idx="137">
                    <c:v>3.9824579425577298</c:v>
                  </c:pt>
                  <c:pt idx="138">
                    <c:v>3.8677925428430302</c:v>
                  </c:pt>
                  <c:pt idx="139">
                    <c:v>3.7389672772444702</c:v>
                  </c:pt>
                  <c:pt idx="140">
                    <c:v>3.5987841651624999</c:v>
                  </c:pt>
                  <c:pt idx="141">
                    <c:v>3.4502970205277399</c:v>
                  </c:pt>
                  <c:pt idx="142">
                    <c:v>3.2979584491343799</c:v>
                  </c:pt>
                  <c:pt idx="143">
                    <c:v>3.1495555064288001</c:v>
                  </c:pt>
                  <c:pt idx="144">
                    <c:v>3.0135107292408798</c:v>
                  </c:pt>
                  <c:pt idx="145">
                    <c:v>2.89463571135897</c:v>
                  </c:pt>
                  <c:pt idx="146">
                    <c:v>2.7975835623884802</c:v>
                  </c:pt>
                  <c:pt idx="147">
                    <c:v>2.7275892323327202</c:v>
                  </c:pt>
                  <c:pt idx="148">
                    <c:v>2.6878014282543399</c:v>
                  </c:pt>
                  <c:pt idx="149">
                    <c:v>2.6779698295810399</c:v>
                  </c:pt>
                  <c:pt idx="150">
                    <c:v>2.6931809382631999</c:v>
                  </c:pt>
                  <c:pt idx="151">
                    <c:v>2.7274329155792398</c:v>
                  </c:pt>
                  <c:pt idx="152">
                    <c:v>2.77538843398046</c:v>
                  </c:pt>
                  <c:pt idx="153">
                    <c:v>2.8327438879567501</c:v>
                  </c:pt>
                  <c:pt idx="154">
                    <c:v>2.8920452974775701</c:v>
                  </c:pt>
                  <c:pt idx="155">
                    <c:v>2.9460707012090501</c:v>
                  </c:pt>
                  <c:pt idx="156">
                    <c:v>2.9883899088797201</c:v>
                  </c:pt>
                  <c:pt idx="157">
                    <c:v>3.0130918343725699</c:v>
                  </c:pt>
                  <c:pt idx="158">
                    <c:v>3.0155046330816</c:v>
                  </c:pt>
                  <c:pt idx="159">
                    <c:v>2.9927087533291101</c:v>
                  </c:pt>
                  <c:pt idx="160">
                    <c:v>2.9446982284072498</c:v>
                  </c:pt>
                  <c:pt idx="161">
                    <c:v>2.8727239527585202</c:v>
                  </c:pt>
                  <c:pt idx="162">
                    <c:v>2.7771858590153999</c:v>
                  </c:pt>
                  <c:pt idx="163">
                    <c:v>2.6611165027903301</c:v>
                  </c:pt>
                  <c:pt idx="164">
                    <c:v>2.53351106818379</c:v>
                  </c:pt>
                  <c:pt idx="165">
                    <c:v>2.4091198144264601</c:v>
                  </c:pt>
                  <c:pt idx="166">
                    <c:v>2.3082705586866301</c:v>
                  </c:pt>
                  <c:pt idx="167">
                    <c:v>2.2566982743296502</c:v>
                  </c:pt>
                  <c:pt idx="168">
                    <c:v>2.2778405228818799</c:v>
                  </c:pt>
                  <c:pt idx="169">
                    <c:v>2.3851256336943498</c:v>
                  </c:pt>
                  <c:pt idx="170">
                    <c:v>2.5778052607004498</c:v>
                  </c:pt>
                  <c:pt idx="171">
                    <c:v>2.8409545694260498</c:v>
                  </c:pt>
                  <c:pt idx="172">
                    <c:v>3.15184035304403</c:v>
                  </c:pt>
                  <c:pt idx="173">
                    <c:v>3.4860233178156101</c:v>
                  </c:pt>
                  <c:pt idx="174">
                    <c:v>3.8193194812318998</c:v>
                  </c:pt>
                  <c:pt idx="175">
                    <c:v>4.1311701484402601</c:v>
                  </c:pt>
                  <c:pt idx="176">
                    <c:v>4.4067444694787898</c:v>
                  </c:pt>
                  <c:pt idx="177">
                    <c:v>4.6347880623880799</c:v>
                  </c:pt>
                  <c:pt idx="178">
                    <c:v>4.8041956029473001</c:v>
                  </c:pt>
                  <c:pt idx="179">
                    <c:v>4.9077192361392097</c:v>
                  </c:pt>
                  <c:pt idx="180">
                    <c:v>4.9438227329610198</c:v>
                  </c:pt>
                  <c:pt idx="181">
                    <c:v>4.9128565012104799</c:v>
                  </c:pt>
                  <c:pt idx="182">
                    <c:v>4.8148727076183002</c:v>
                  </c:pt>
                  <c:pt idx="183">
                    <c:v>4.6495369237353099</c:v>
                  </c:pt>
                  <c:pt idx="184">
                    <c:v>4.4264897422042502</c:v>
                  </c:pt>
                  <c:pt idx="185">
                    <c:v>4.1686033760066996</c:v>
                  </c:pt>
                  <c:pt idx="186">
                    <c:v>3.9022440755766699</c:v>
                  </c:pt>
                  <c:pt idx="187">
                    <c:v>3.6530580431681101</c:v>
                  </c:pt>
                  <c:pt idx="188">
                    <c:v>3.4437709629599502</c:v>
                  </c:pt>
                  <c:pt idx="189">
                    <c:v>3.2912083142523301</c:v>
                  </c:pt>
                  <c:pt idx="190">
                    <c:v>3.2061946960243799</c:v>
                  </c:pt>
                  <c:pt idx="191">
                    <c:v>3.1889449748917502</c:v>
                  </c:pt>
                  <c:pt idx="192">
                    <c:v>3.23312035476863</c:v>
                  </c:pt>
                  <c:pt idx="193">
                    <c:v>3.3281746496328002</c:v>
                  </c:pt>
                  <c:pt idx="194">
                    <c:v>3.45994895589341</c:v>
                  </c:pt>
                  <c:pt idx="195">
                    <c:v>3.6122087872323299</c:v>
                  </c:pt>
                  <c:pt idx="196">
                    <c:v>3.7700363149498202</c:v>
                  </c:pt>
                  <c:pt idx="197">
                    <c:v>3.9232297232325202</c:v>
                  </c:pt>
                  <c:pt idx="198">
                    <c:v>4.06514206273234</c:v>
                  </c:pt>
                  <c:pt idx="199">
                    <c:v>4.1910907079192103</c:v>
                  </c:pt>
                  <c:pt idx="200">
                    <c:v>4.2974833926313396</c:v>
                  </c:pt>
                  <c:pt idx="201">
                    <c:v>4.3809560927541904</c:v>
                  </c:pt>
                  <c:pt idx="202">
                    <c:v>4.4392707691108599</c:v>
                  </c:pt>
                  <c:pt idx="203">
                    <c:v>4.4714424434885096</c:v>
                  </c:pt>
                  <c:pt idx="204">
                    <c:v>4.4767613773347197</c:v>
                  </c:pt>
                  <c:pt idx="205">
                    <c:v>4.4547188087760503</c:v>
                  </c:pt>
                  <c:pt idx="206">
                    <c:v>4.40560534225731</c:v>
                  </c:pt>
                  <c:pt idx="207">
                    <c:v>4.3303370645910597</c:v>
                  </c:pt>
                  <c:pt idx="208">
                    <c:v>4.2304166413536404</c:v>
                  </c:pt>
                  <c:pt idx="209">
                    <c:v>4.1074690504220603</c:v>
                  </c:pt>
                  <c:pt idx="210">
                    <c:v>3.96277000379383</c:v>
                  </c:pt>
                  <c:pt idx="211">
                    <c:v>3.7977788473326299</c:v>
                  </c:pt>
                  <c:pt idx="212">
                    <c:v>3.6141707388300999</c:v>
                  </c:pt>
                  <c:pt idx="213">
                    <c:v>3.4137602786077101</c:v>
                  </c:pt>
                  <c:pt idx="214">
                    <c:v>3.1995529822188602</c:v>
                  </c:pt>
                  <c:pt idx="215">
                    <c:v>2.97679375160256</c:v>
                  </c:pt>
                  <c:pt idx="216">
                    <c:v>2.7547127947706</c:v>
                  </c:pt>
                  <c:pt idx="217">
                    <c:v>2.5461694297427702</c:v>
                  </c:pt>
                  <c:pt idx="218">
                    <c:v>2.3679795686199099</c:v>
                  </c:pt>
                  <c:pt idx="219">
                    <c:v>2.2401882078615598</c:v>
                  </c:pt>
                  <c:pt idx="220">
                    <c:v>2.1823104465574201</c:v>
                  </c:pt>
                  <c:pt idx="221">
                    <c:v>2.20821925324721</c:v>
                  </c:pt>
                  <c:pt idx="222">
                    <c:v>2.32013988838751</c:v>
                  </c:pt>
                  <c:pt idx="223">
                    <c:v>2.5078638821625301</c:v>
                  </c:pt>
                  <c:pt idx="224">
                    <c:v>2.7532014656372699</c:v>
                  </c:pt>
                  <c:pt idx="225">
                    <c:v>3.0350605700592901</c:v>
                  </c:pt>
                  <c:pt idx="226">
                    <c:v>3.33419218997589</c:v>
                  </c:pt>
                  <c:pt idx="227">
                    <c:v>3.6356252956645898</c:v>
                  </c:pt>
                  <c:pt idx="228">
                    <c:v>3.9276097843658802</c:v>
                  </c:pt>
                  <c:pt idx="229">
                    <c:v>4.2005033091005997</c:v>
                  </c:pt>
                  <c:pt idx="230">
                    <c:v>4.4469090117454098</c:v>
                  </c:pt>
                  <c:pt idx="231">
                    <c:v>4.6608803188577603</c:v>
                  </c:pt>
                  <c:pt idx="232">
                    <c:v>4.8377629870229901</c:v>
                  </c:pt>
                  <c:pt idx="233">
                    <c:v>4.9740072934603798</c:v>
                  </c:pt>
                  <c:pt idx="234">
                    <c:v>5.0672137929704704</c:v>
                  </c:pt>
                  <c:pt idx="235">
                    <c:v>5.1160304889871</c:v>
                  </c:pt>
                  <c:pt idx="236">
                    <c:v>5.1193099733687699</c:v>
                  </c:pt>
                  <c:pt idx="237">
                    <c:v>5.0769173199740996</c:v>
                  </c:pt>
                  <c:pt idx="238">
                    <c:v>4.9908199679193199</c:v>
                  </c:pt>
                  <c:pt idx="239">
                    <c:v>4.8656432133669396</c:v>
                  </c:pt>
                  <c:pt idx="240">
                    <c:v>4.7085309768404597</c:v>
                  </c:pt>
                  <c:pt idx="241">
                    <c:v>4.5282693792798598</c:v>
                  </c:pt>
                  <c:pt idx="242">
                    <c:v>4.3337528724668601</c:v>
                  </c:pt>
                  <c:pt idx="243">
                    <c:v>4.1335326694157901</c:v>
                  </c:pt>
                  <c:pt idx="244">
                    <c:v>3.9373648876431</c:v>
                  </c:pt>
                  <c:pt idx="245">
                    <c:v>3.75549819951673</c:v>
                  </c:pt>
                  <c:pt idx="246">
                    <c:v>3.5989118356334502</c:v>
                  </c:pt>
                  <c:pt idx="247">
                    <c:v>3.47796888043049</c:v>
                  </c:pt>
                  <c:pt idx="248">
                    <c:v>3.4000347494559802</c:v>
                  </c:pt>
                  <c:pt idx="249">
                    <c:v>3.3701381720048298</c:v>
                  </c:pt>
                  <c:pt idx="250">
                    <c:v>3.3880176095141801</c:v>
                  </c:pt>
                  <c:pt idx="251">
                    <c:v>3.4466903638650002</c:v>
                  </c:pt>
                  <c:pt idx="252">
                    <c:v>3.5359974202287598</c:v>
                  </c:pt>
                  <c:pt idx="253">
                    <c:v>3.6439038958850598</c:v>
                  </c:pt>
                  <c:pt idx="254">
                    <c:v>3.7574393195399098</c:v>
                  </c:pt>
                  <c:pt idx="255">
                    <c:v>3.86174412947239</c:v>
                  </c:pt>
                  <c:pt idx="256">
                    <c:v>3.9428455181894302</c:v>
                  </c:pt>
                  <c:pt idx="257">
                    <c:v>3.9901236164054299</c:v>
                  </c:pt>
                  <c:pt idx="258">
                    <c:v>3.9968001753207698</c:v>
                  </c:pt>
                  <c:pt idx="259">
                    <c:v>3.9567350391090002</c:v>
                  </c:pt>
                  <c:pt idx="260">
                    <c:v>3.8645256222898201</c:v>
                  </c:pt>
                  <c:pt idx="261">
                    <c:v>3.7173423738993399</c:v>
                  </c:pt>
                  <c:pt idx="262">
                    <c:v>3.5140079685810699</c:v>
                  </c:pt>
                  <c:pt idx="263">
                    <c:v>3.2558242862018001</c:v>
                  </c:pt>
                  <c:pt idx="264">
                    <c:v>2.9485095931187302</c:v>
                  </c:pt>
                  <c:pt idx="265">
                    <c:v>2.6034156881949202</c:v>
                  </c:pt>
                  <c:pt idx="266">
                    <c:v>2.2388568564917399</c:v>
                  </c:pt>
                  <c:pt idx="267">
                    <c:v>1.8842228838136099</c:v>
                  </c:pt>
                  <c:pt idx="268">
                    <c:v>1.59080514213008</c:v>
                  </c:pt>
                  <c:pt idx="269">
                    <c:v>1.4399731956020401</c:v>
                  </c:pt>
                  <c:pt idx="270">
                    <c:v>1.5041777352721</c:v>
                  </c:pt>
                  <c:pt idx="271">
                    <c:v>1.7704970960578601</c:v>
                  </c:pt>
                  <c:pt idx="272">
                    <c:v>2.1628466223751199</c:v>
                  </c:pt>
                  <c:pt idx="273">
                    <c:v>2.6145290408670099</c:v>
                  </c:pt>
                  <c:pt idx="274">
                    <c:v>3.0820522574588098</c:v>
                  </c:pt>
                  <c:pt idx="275">
                    <c:v>3.5367696727658902</c:v>
                  </c:pt>
                  <c:pt idx="276">
                    <c:v>3.9586494058628001</c:v>
                  </c:pt>
                  <c:pt idx="277">
                    <c:v>4.3344682787632296</c:v>
                  </c:pt>
                  <c:pt idx="278">
                    <c:v>4.6539134927025696</c:v>
                  </c:pt>
                  <c:pt idx="279">
                    <c:v>4.9096317212523104</c:v>
                  </c:pt>
                  <c:pt idx="280">
                    <c:v>5.09607547049829</c:v>
                  </c:pt>
                  <c:pt idx="281">
                    <c:v>5.2145884546972496</c:v>
                  </c:pt>
                  <c:pt idx="282">
                    <c:v>5.2740080903637399</c:v>
                  </c:pt>
                  <c:pt idx="283">
                    <c:v>5.2884264780748902</c:v>
                  </c:pt>
                  <c:pt idx="284">
                    <c:v>5.2790707259198602</c:v>
                  </c:pt>
                  <c:pt idx="285">
                    <c:v>5.2676459868034797</c:v>
                  </c:pt>
                  <c:pt idx="286">
                    <c:v>5.2693908935678602</c:v>
                  </c:pt>
                  <c:pt idx="287">
                    <c:v>5.2853639800549299</c:v>
                  </c:pt>
                  <c:pt idx="288">
                    <c:v>5.3071990308571602</c:v>
                  </c:pt>
                  <c:pt idx="289">
                    <c:v>5.3274734355026903</c:v>
                  </c:pt>
                  <c:pt idx="290">
                    <c:v>5.340163566527</c:v>
                  </c:pt>
                  <c:pt idx="291">
                    <c:v>5.3367740054712396</c:v>
                  </c:pt>
                  <c:pt idx="292">
                    <c:v>5.3067844006508498</c:v>
                  </c:pt>
                  <c:pt idx="293">
                    <c:v>5.2417969274190996</c:v>
                  </c:pt>
                  <c:pt idx="294">
                    <c:v>5.1382259340693803</c:v>
                  </c:pt>
                  <c:pt idx="295">
                    <c:v>4.9975698309732302</c:v>
                  </c:pt>
                  <c:pt idx="296">
                    <c:v>4.8228598046275399</c:v>
                  </c:pt>
                  <c:pt idx="297">
                    <c:v>4.6176588030378101</c:v>
                  </c:pt>
                  <c:pt idx="298">
                    <c:v>4.3871037698008797</c:v>
                  </c:pt>
                  <c:pt idx="299">
                    <c:v>4.1381484979110397</c:v>
                  </c:pt>
                  <c:pt idx="300">
                    <c:v>3.8791465848192002</c:v>
                  </c:pt>
                </c:numCache>
              </c:numRef>
            </c:plus>
            <c:minus>
              <c:numRef>
                <c:f>ubpkk!$L:$L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4.0034762635799899</c:v>
                  </c:pt>
                  <c:pt idx="2">
                    <c:v>3.8171627340800902</c:v>
                  </c:pt>
                  <c:pt idx="3">
                    <c:v>3.6144098227917398</c:v>
                  </c:pt>
                  <c:pt idx="4">
                    <c:v>3.3991145672261198</c:v>
                  </c:pt>
                  <c:pt idx="5">
                    <c:v>3.1753543389940799</c:v>
                  </c:pt>
                  <c:pt idx="6">
                    <c:v>2.94791259376909</c:v>
                  </c:pt>
                  <c:pt idx="7">
                    <c:v>2.72250698835107</c:v>
                  </c:pt>
                  <c:pt idx="8">
                    <c:v>2.50623277483685</c:v>
                  </c:pt>
                  <c:pt idx="9">
                    <c:v>2.3078240330936599</c:v>
                  </c:pt>
                  <c:pt idx="10">
                    <c:v>2.13754369335448</c:v>
                  </c:pt>
                  <c:pt idx="11">
                    <c:v>2.0074266018367202</c:v>
                  </c:pt>
                  <c:pt idx="12">
                    <c:v>1.93032077809581</c:v>
                  </c:pt>
                  <c:pt idx="13">
                    <c:v>1.9171222274974</c:v>
                  </c:pt>
                  <c:pt idx="14">
                    <c:v>1.97152101260086</c:v>
                  </c:pt>
                  <c:pt idx="15">
                    <c:v>2.0883725178946499</c:v>
                  </c:pt>
                  <c:pt idx="16">
                    <c:v>2.2569979616379001</c:v>
                  </c:pt>
                  <c:pt idx="17">
                    <c:v>2.4654161220109501</c:v>
                  </c:pt>
                  <c:pt idx="18">
                    <c:v>2.70146908009179</c:v>
                  </c:pt>
                  <c:pt idx="19">
                    <c:v>2.9551190049587501</c:v>
                  </c:pt>
                  <c:pt idx="20">
                    <c:v>3.2189852998524802</c:v>
                  </c:pt>
                  <c:pt idx="21">
                    <c:v>3.4867986140832201</c:v>
                  </c:pt>
                  <c:pt idx="22">
                    <c:v>3.7529020800827699</c:v>
                  </c:pt>
                  <c:pt idx="23">
                    <c:v>4.0123222474480604</c:v>
                  </c:pt>
                  <c:pt idx="24">
                    <c:v>4.2609261413984001</c:v>
                  </c:pt>
                  <c:pt idx="25">
                    <c:v>4.4948198579460898</c:v>
                  </c:pt>
                  <c:pt idx="26">
                    <c:v>4.7100884355592303</c:v>
                  </c:pt>
                  <c:pt idx="27">
                    <c:v>4.9030053873366297</c:v>
                  </c:pt>
                  <c:pt idx="28">
                    <c:v>5.0701792724664996</c:v>
                  </c:pt>
                  <c:pt idx="29">
                    <c:v>5.2073947967797301</c:v>
                  </c:pt>
                  <c:pt idx="30">
                    <c:v>5.3116485270123199</c:v>
                  </c:pt>
                  <c:pt idx="31">
                    <c:v>5.3828805786341301</c:v>
                  </c:pt>
                  <c:pt idx="32">
                    <c:v>5.4223585998584598</c:v>
                  </c:pt>
                  <c:pt idx="33">
                    <c:v>5.43076277937549</c:v>
                  </c:pt>
                  <c:pt idx="34">
                    <c:v>5.4094855379326701</c:v>
                  </c:pt>
                  <c:pt idx="35">
                    <c:v>5.3604224246599097</c:v>
                  </c:pt>
                  <c:pt idx="36">
                    <c:v>5.28505281667523</c:v>
                  </c:pt>
                  <c:pt idx="37">
                    <c:v>5.1840504428938301</c:v>
                  </c:pt>
                  <c:pt idx="38">
                    <c:v>5.0582651145562902</c:v>
                  </c:pt>
                  <c:pt idx="39">
                    <c:v>4.9077857652074899</c:v>
                  </c:pt>
                  <c:pt idx="40">
                    <c:v>4.7337317213573398</c:v>
                  </c:pt>
                  <c:pt idx="41">
                    <c:v>4.5390453196846199</c:v>
                  </c:pt>
                  <c:pt idx="42">
                    <c:v>4.3293431537030704</c:v>
                  </c:pt>
                  <c:pt idx="43">
                    <c:v>4.1124272296276096</c:v>
                  </c:pt>
                  <c:pt idx="44">
                    <c:v>3.8969064190883098</c:v>
                  </c:pt>
                  <c:pt idx="45">
                    <c:v>3.6906233727886102</c:v>
                  </c:pt>
                  <c:pt idx="46">
                    <c:v>3.5012996500474398</c:v>
                  </c:pt>
                  <c:pt idx="47">
                    <c:v>3.3362635247386798</c:v>
                  </c:pt>
                  <c:pt idx="48">
                    <c:v>3.2029856969830299</c:v>
                  </c:pt>
                  <c:pt idx="49">
                    <c:v>3.1098565562205098</c:v>
                  </c:pt>
                  <c:pt idx="50">
                    <c:v>3.0620490175695201</c:v>
                  </c:pt>
                  <c:pt idx="51">
                    <c:v>3.0590764398397199</c:v>
                  </c:pt>
                  <c:pt idx="52">
                    <c:v>3.0956567727414601</c:v>
                  </c:pt>
                  <c:pt idx="53">
                    <c:v>3.1594368753804698</c:v>
                  </c:pt>
                  <c:pt idx="54">
                    <c:v>3.2353261437325198</c:v>
                  </c:pt>
                  <c:pt idx="55">
                    <c:v>3.3106015509780899</c:v>
                  </c:pt>
                  <c:pt idx="56">
                    <c:v>3.3738185793217998</c:v>
                  </c:pt>
                  <c:pt idx="57">
                    <c:v>3.4148402054621401</c:v>
                  </c:pt>
                  <c:pt idx="58">
                    <c:v>3.42550232403197</c:v>
                  </c:pt>
                  <c:pt idx="59">
                    <c:v>3.3991126368148499</c:v>
                  </c:pt>
                  <c:pt idx="60">
                    <c:v>3.3311304160269599</c:v>
                  </c:pt>
                  <c:pt idx="61">
                    <c:v>3.2193673406975898</c:v>
                  </c:pt>
                  <c:pt idx="62">
                    <c:v>3.0642584873563998</c:v>
                  </c:pt>
                  <c:pt idx="63">
                    <c:v>2.8715162935266201</c:v>
                  </c:pt>
                  <c:pt idx="64">
                    <c:v>2.6535305363962598</c:v>
                  </c:pt>
                  <c:pt idx="65">
                    <c:v>2.43144746669818</c:v>
                  </c:pt>
                  <c:pt idx="66">
                    <c:v>2.2374082307737901</c:v>
                  </c:pt>
                  <c:pt idx="67">
                    <c:v>2.1139644474463402</c:v>
                  </c:pt>
                  <c:pt idx="68">
                    <c:v>2.1046903910147399</c:v>
                  </c:pt>
                  <c:pt idx="69">
                    <c:v>2.23142092779326</c:v>
                  </c:pt>
                  <c:pt idx="70">
                    <c:v>2.4817962819790198</c:v>
                  </c:pt>
                  <c:pt idx="71">
                    <c:v>2.8229786117238</c:v>
                  </c:pt>
                  <c:pt idx="72">
                    <c:v>3.2199469216139498</c:v>
                  </c:pt>
                  <c:pt idx="73">
                    <c:v>3.6408606659701399</c:v>
                  </c:pt>
                  <c:pt idx="74">
                    <c:v>4.0608106660008199</c:v>
                  </c:pt>
                  <c:pt idx="75">
                    <c:v>4.4622515337275903</c:v>
                  </c:pt>
                  <c:pt idx="76">
                    <c:v>4.83141722230335</c:v>
                  </c:pt>
                  <c:pt idx="77">
                    <c:v>5.1593931841004501</c:v>
                  </c:pt>
                  <c:pt idx="78">
                    <c:v>5.4428938587600602</c:v>
                  </c:pt>
                  <c:pt idx="79">
                    <c:v>5.6801949867438699</c:v>
                  </c:pt>
                  <c:pt idx="80">
                    <c:v>5.8676321256178197</c:v>
                  </c:pt>
                  <c:pt idx="81">
                    <c:v>5.99654082610743</c:v>
                  </c:pt>
                  <c:pt idx="82">
                    <c:v>6.0588068374468902</c:v>
                  </c:pt>
                  <c:pt idx="83">
                    <c:v>6.05368673003961</c:v>
                  </c:pt>
                  <c:pt idx="84">
                    <c:v>5.9879885768342298</c:v>
                  </c:pt>
                  <c:pt idx="85">
                    <c:v>5.8731838817493998</c:v>
                  </c:pt>
                  <c:pt idx="86">
                    <c:v>5.7224443353668697</c:v>
                  </c:pt>
                  <c:pt idx="87">
                    <c:v>5.5477027827960201</c:v>
                  </c:pt>
                  <c:pt idx="88">
                    <c:v>5.3580486034389798</c:v>
                  </c:pt>
                  <c:pt idx="89">
                    <c:v>5.1591209267751799</c:v>
                  </c:pt>
                  <c:pt idx="90">
                    <c:v>4.9526944420057397</c:v>
                  </c:pt>
                  <c:pt idx="91">
                    <c:v>4.7361205705713303</c:v>
                  </c:pt>
                  <c:pt idx="92">
                    <c:v>4.5082805060553204</c:v>
                  </c:pt>
                  <c:pt idx="93">
                    <c:v>4.2711344032030603</c:v>
                  </c:pt>
                  <c:pt idx="94">
                    <c:v>4.02685828766454</c:v>
                  </c:pt>
                  <c:pt idx="95">
                    <c:v>3.77925043981163</c:v>
                  </c:pt>
                  <c:pt idx="96">
                    <c:v>3.5345968853950001</c:v>
                  </c:pt>
                  <c:pt idx="97">
                    <c:v>3.30056917091895</c:v>
                  </c:pt>
                  <c:pt idx="98">
                    <c:v>3.0864530751219301</c:v>
                  </c:pt>
                  <c:pt idx="99">
                    <c:v>2.9021706623001799</c:v>
                  </c:pt>
                  <c:pt idx="100">
                    <c:v>2.7566881544358601</c:v>
                  </c:pt>
                  <c:pt idx="101">
                    <c:v>2.6562617418357601</c:v>
                  </c:pt>
                  <c:pt idx="102">
                    <c:v>2.6024694652226898</c:v>
                  </c:pt>
                  <c:pt idx="103">
                    <c:v>2.5918381898717699</c:v>
                  </c:pt>
                  <c:pt idx="104">
                    <c:v>2.6173683201476501</c:v>
                  </c:pt>
                  <c:pt idx="105">
                    <c:v>2.6708154644507598</c:v>
                  </c:pt>
                  <c:pt idx="106">
                    <c:v>2.7439973429176399</c:v>
                  </c:pt>
                  <c:pt idx="107">
                    <c:v>2.8294178116324602</c:v>
                  </c:pt>
                  <c:pt idx="108">
                    <c:v>2.9211521652561898</c:v>
                  </c:pt>
                  <c:pt idx="109">
                    <c:v>3.0150757341389398</c:v>
                  </c:pt>
                  <c:pt idx="110">
                    <c:v>3.10827324458235</c:v>
                  </c:pt>
                  <c:pt idx="111">
                    <c:v>3.1987645187773599</c:v>
                  </c:pt>
                  <c:pt idx="112">
                    <c:v>3.2853274390407599</c:v>
                  </c:pt>
                  <c:pt idx="113">
                    <c:v>3.36712758653738</c:v>
                  </c:pt>
                  <c:pt idx="114">
                    <c:v>3.4434243558561799</c:v>
                  </c:pt>
                  <c:pt idx="115">
                    <c:v>3.5133492965061901</c:v>
                  </c:pt>
                  <c:pt idx="116">
                    <c:v>3.5766311927864698</c:v>
                  </c:pt>
                  <c:pt idx="117">
                    <c:v>3.63406348796866</c:v>
                  </c:pt>
                  <c:pt idx="118">
                    <c:v>3.68723714125582</c:v>
                  </c:pt>
                  <c:pt idx="119">
                    <c:v>3.7380857147840501</c:v>
                  </c:pt>
                  <c:pt idx="120">
                    <c:v>3.7883510094786499</c:v>
                  </c:pt>
                  <c:pt idx="121">
                    <c:v>3.8385195758764099</c:v>
                  </c:pt>
                  <c:pt idx="122">
                    <c:v>3.8887802842986998</c:v>
                  </c:pt>
                  <c:pt idx="123">
                    <c:v>3.9391438370522498</c:v>
                  </c:pt>
                  <c:pt idx="124">
                    <c:v>3.9891561002034801</c:v>
                  </c:pt>
                  <c:pt idx="125">
                    <c:v>4.0383753406673799</c:v>
                  </c:pt>
                  <c:pt idx="126">
                    <c:v>4.0878027127802001</c:v>
                  </c:pt>
                  <c:pt idx="127">
                    <c:v>4.1373702095626497</c:v>
                  </c:pt>
                  <c:pt idx="128">
                    <c:v>4.18486013288073</c:v>
                  </c:pt>
                  <c:pt idx="129">
                    <c:v>4.2271872579409999</c:v>
                  </c:pt>
                  <c:pt idx="130">
                    <c:v>4.2604329538663803</c:v>
                  </c:pt>
                  <c:pt idx="131">
                    <c:v>4.2799680716595496</c:v>
                  </c:pt>
                  <c:pt idx="132">
                    <c:v>4.2823193148979701</c:v>
                  </c:pt>
                  <c:pt idx="133">
                    <c:v>4.2643376239602304</c:v>
                  </c:pt>
                  <c:pt idx="134">
                    <c:v>4.2241968802110801</c:v>
                  </c:pt>
                  <c:pt idx="135">
                    <c:v>4.1624484121624103</c:v>
                  </c:pt>
                  <c:pt idx="136">
                    <c:v>4.0811831300223398</c:v>
                  </c:pt>
                  <c:pt idx="137">
                    <c:v>3.9824579425577298</c:v>
                  </c:pt>
                  <c:pt idx="138">
                    <c:v>3.8677925428430302</c:v>
                  </c:pt>
                  <c:pt idx="139">
                    <c:v>3.7389672772444702</c:v>
                  </c:pt>
                  <c:pt idx="140">
                    <c:v>3.5987841651624999</c:v>
                  </c:pt>
                  <c:pt idx="141">
                    <c:v>3.4502970205277399</c:v>
                  </c:pt>
                  <c:pt idx="142">
                    <c:v>3.2979584491343799</c:v>
                  </c:pt>
                  <c:pt idx="143">
                    <c:v>3.1495555064288001</c:v>
                  </c:pt>
                  <c:pt idx="144">
                    <c:v>3.0135107292408798</c:v>
                  </c:pt>
                  <c:pt idx="145">
                    <c:v>2.89463571135897</c:v>
                  </c:pt>
                  <c:pt idx="146">
                    <c:v>2.7975835623884802</c:v>
                  </c:pt>
                  <c:pt idx="147">
                    <c:v>2.7275892323327202</c:v>
                  </c:pt>
                  <c:pt idx="148">
                    <c:v>2.6878014282543399</c:v>
                  </c:pt>
                  <c:pt idx="149">
                    <c:v>2.6779698295810399</c:v>
                  </c:pt>
                  <c:pt idx="150">
                    <c:v>2.6931809382631999</c:v>
                  </c:pt>
                  <c:pt idx="151">
                    <c:v>2.7274329155792398</c:v>
                  </c:pt>
                  <c:pt idx="152">
                    <c:v>2.77538843398046</c:v>
                  </c:pt>
                  <c:pt idx="153">
                    <c:v>2.8327438879567501</c:v>
                  </c:pt>
                  <c:pt idx="154">
                    <c:v>2.8920452974775701</c:v>
                  </c:pt>
                  <c:pt idx="155">
                    <c:v>2.9460707012090501</c:v>
                  </c:pt>
                  <c:pt idx="156">
                    <c:v>2.9883899088797201</c:v>
                  </c:pt>
                  <c:pt idx="157">
                    <c:v>3.0130918343725699</c:v>
                  </c:pt>
                  <c:pt idx="158">
                    <c:v>3.0155046330816</c:v>
                  </c:pt>
                  <c:pt idx="159">
                    <c:v>2.9927087533291101</c:v>
                  </c:pt>
                  <c:pt idx="160">
                    <c:v>2.9446982284072498</c:v>
                  </c:pt>
                  <c:pt idx="161">
                    <c:v>2.8727239527585202</c:v>
                  </c:pt>
                  <c:pt idx="162">
                    <c:v>2.7771858590153999</c:v>
                  </c:pt>
                  <c:pt idx="163">
                    <c:v>2.6611165027903301</c:v>
                  </c:pt>
                  <c:pt idx="164">
                    <c:v>2.53351106818379</c:v>
                  </c:pt>
                  <c:pt idx="165">
                    <c:v>2.4091198144264601</c:v>
                  </c:pt>
                  <c:pt idx="166">
                    <c:v>2.3082705586866301</c:v>
                  </c:pt>
                  <c:pt idx="167">
                    <c:v>2.2566982743296502</c:v>
                  </c:pt>
                  <c:pt idx="168">
                    <c:v>2.2778405228818799</c:v>
                  </c:pt>
                  <c:pt idx="169">
                    <c:v>2.3851256336943498</c:v>
                  </c:pt>
                  <c:pt idx="170">
                    <c:v>2.5778052607004498</c:v>
                  </c:pt>
                  <c:pt idx="171">
                    <c:v>2.8409545694260498</c:v>
                  </c:pt>
                  <c:pt idx="172">
                    <c:v>3.15184035304403</c:v>
                  </c:pt>
                  <c:pt idx="173">
                    <c:v>3.4860233178156101</c:v>
                  </c:pt>
                  <c:pt idx="174">
                    <c:v>3.8193194812318998</c:v>
                  </c:pt>
                  <c:pt idx="175">
                    <c:v>4.1311701484402601</c:v>
                  </c:pt>
                  <c:pt idx="176">
                    <c:v>4.4067444694787898</c:v>
                  </c:pt>
                  <c:pt idx="177">
                    <c:v>4.6347880623880799</c:v>
                  </c:pt>
                  <c:pt idx="178">
                    <c:v>4.8041956029473001</c:v>
                  </c:pt>
                  <c:pt idx="179">
                    <c:v>4.9077192361392097</c:v>
                  </c:pt>
                  <c:pt idx="180">
                    <c:v>4.9438227329610198</c:v>
                  </c:pt>
                  <c:pt idx="181">
                    <c:v>4.9128565012104799</c:v>
                  </c:pt>
                  <c:pt idx="182">
                    <c:v>4.8148727076183002</c:v>
                  </c:pt>
                  <c:pt idx="183">
                    <c:v>4.6495369237353099</c:v>
                  </c:pt>
                  <c:pt idx="184">
                    <c:v>4.4264897422042502</c:v>
                  </c:pt>
                  <c:pt idx="185">
                    <c:v>4.1686033760066996</c:v>
                  </c:pt>
                  <c:pt idx="186">
                    <c:v>3.9022440755766699</c:v>
                  </c:pt>
                  <c:pt idx="187">
                    <c:v>3.6530580431681101</c:v>
                  </c:pt>
                  <c:pt idx="188">
                    <c:v>3.4437709629599502</c:v>
                  </c:pt>
                  <c:pt idx="189">
                    <c:v>3.2912083142523301</c:v>
                  </c:pt>
                  <c:pt idx="190">
                    <c:v>3.2061946960243799</c:v>
                  </c:pt>
                  <c:pt idx="191">
                    <c:v>3.1889449748917502</c:v>
                  </c:pt>
                  <c:pt idx="192">
                    <c:v>3.23312035476863</c:v>
                  </c:pt>
                  <c:pt idx="193">
                    <c:v>3.3281746496328002</c:v>
                  </c:pt>
                  <c:pt idx="194">
                    <c:v>3.45994895589341</c:v>
                  </c:pt>
                  <c:pt idx="195">
                    <c:v>3.6122087872323299</c:v>
                  </c:pt>
                  <c:pt idx="196">
                    <c:v>3.7700363149498202</c:v>
                  </c:pt>
                  <c:pt idx="197">
                    <c:v>3.9232297232325202</c:v>
                  </c:pt>
                  <c:pt idx="198">
                    <c:v>4.06514206273234</c:v>
                  </c:pt>
                  <c:pt idx="199">
                    <c:v>4.1910907079192103</c:v>
                  </c:pt>
                  <c:pt idx="200">
                    <c:v>4.2974833926313396</c:v>
                  </c:pt>
                  <c:pt idx="201">
                    <c:v>4.3809560927541904</c:v>
                  </c:pt>
                  <c:pt idx="202">
                    <c:v>4.4392707691108599</c:v>
                  </c:pt>
                  <c:pt idx="203">
                    <c:v>4.4714424434885096</c:v>
                  </c:pt>
                  <c:pt idx="204">
                    <c:v>4.4767613773347197</c:v>
                  </c:pt>
                  <c:pt idx="205">
                    <c:v>4.4547188087760503</c:v>
                  </c:pt>
                  <c:pt idx="206">
                    <c:v>4.40560534225731</c:v>
                  </c:pt>
                  <c:pt idx="207">
                    <c:v>4.3303370645910597</c:v>
                  </c:pt>
                  <c:pt idx="208">
                    <c:v>4.2304166413536404</c:v>
                  </c:pt>
                  <c:pt idx="209">
                    <c:v>4.1074690504220603</c:v>
                  </c:pt>
                  <c:pt idx="210">
                    <c:v>3.96277000379383</c:v>
                  </c:pt>
                  <c:pt idx="211">
                    <c:v>3.7977788473326299</c:v>
                  </c:pt>
                  <c:pt idx="212">
                    <c:v>3.6141707388300999</c:v>
                  </c:pt>
                  <c:pt idx="213">
                    <c:v>3.4137602786077101</c:v>
                  </c:pt>
                  <c:pt idx="214">
                    <c:v>3.1995529822188602</c:v>
                  </c:pt>
                  <c:pt idx="215">
                    <c:v>2.97679375160256</c:v>
                  </c:pt>
                  <c:pt idx="216">
                    <c:v>2.7547127947706</c:v>
                  </c:pt>
                  <c:pt idx="217">
                    <c:v>2.5461694297427702</c:v>
                  </c:pt>
                  <c:pt idx="218">
                    <c:v>2.3679795686199099</c:v>
                  </c:pt>
                  <c:pt idx="219">
                    <c:v>2.2401882078615598</c:v>
                  </c:pt>
                  <c:pt idx="220">
                    <c:v>2.1823104465574201</c:v>
                  </c:pt>
                  <c:pt idx="221">
                    <c:v>2.20821925324721</c:v>
                  </c:pt>
                  <c:pt idx="222">
                    <c:v>2.32013988838751</c:v>
                  </c:pt>
                  <c:pt idx="223">
                    <c:v>2.5078638821625301</c:v>
                  </c:pt>
                  <c:pt idx="224">
                    <c:v>2.7532014656372699</c:v>
                  </c:pt>
                  <c:pt idx="225">
                    <c:v>3.0350605700592901</c:v>
                  </c:pt>
                  <c:pt idx="226">
                    <c:v>3.33419218997589</c:v>
                  </c:pt>
                  <c:pt idx="227">
                    <c:v>3.6356252956645898</c:v>
                  </c:pt>
                  <c:pt idx="228">
                    <c:v>3.9276097843658802</c:v>
                  </c:pt>
                  <c:pt idx="229">
                    <c:v>4.2005033091005997</c:v>
                  </c:pt>
                  <c:pt idx="230">
                    <c:v>4.4469090117454098</c:v>
                  </c:pt>
                  <c:pt idx="231">
                    <c:v>4.6608803188577603</c:v>
                  </c:pt>
                  <c:pt idx="232">
                    <c:v>4.8377629870229901</c:v>
                  </c:pt>
                  <c:pt idx="233">
                    <c:v>4.9740072934603798</c:v>
                  </c:pt>
                  <c:pt idx="234">
                    <c:v>5.0672137929704704</c:v>
                  </c:pt>
                  <c:pt idx="235">
                    <c:v>5.1160304889871</c:v>
                  </c:pt>
                  <c:pt idx="236">
                    <c:v>5.1193099733687699</c:v>
                  </c:pt>
                  <c:pt idx="237">
                    <c:v>5.0769173199740996</c:v>
                  </c:pt>
                  <c:pt idx="238">
                    <c:v>4.9908199679193199</c:v>
                  </c:pt>
                  <c:pt idx="239">
                    <c:v>4.8656432133669396</c:v>
                  </c:pt>
                  <c:pt idx="240">
                    <c:v>4.7085309768404597</c:v>
                  </c:pt>
                  <c:pt idx="241">
                    <c:v>4.5282693792798598</c:v>
                  </c:pt>
                  <c:pt idx="242">
                    <c:v>4.3337528724668601</c:v>
                  </c:pt>
                  <c:pt idx="243">
                    <c:v>4.1335326694157901</c:v>
                  </c:pt>
                  <c:pt idx="244">
                    <c:v>3.9373648876431</c:v>
                  </c:pt>
                  <c:pt idx="245">
                    <c:v>3.75549819951673</c:v>
                  </c:pt>
                  <c:pt idx="246">
                    <c:v>3.5989118356334502</c:v>
                  </c:pt>
                  <c:pt idx="247">
                    <c:v>3.47796888043049</c:v>
                  </c:pt>
                  <c:pt idx="248">
                    <c:v>3.4000347494559802</c:v>
                  </c:pt>
                  <c:pt idx="249">
                    <c:v>3.3701381720048298</c:v>
                  </c:pt>
                  <c:pt idx="250">
                    <c:v>3.3880176095141801</c:v>
                  </c:pt>
                  <c:pt idx="251">
                    <c:v>3.4466903638650002</c:v>
                  </c:pt>
                  <c:pt idx="252">
                    <c:v>3.5359974202287598</c:v>
                  </c:pt>
                  <c:pt idx="253">
                    <c:v>3.6439038958850598</c:v>
                  </c:pt>
                  <c:pt idx="254">
                    <c:v>3.7574393195399098</c:v>
                  </c:pt>
                  <c:pt idx="255">
                    <c:v>3.86174412947239</c:v>
                  </c:pt>
                  <c:pt idx="256">
                    <c:v>3.9428455181894302</c:v>
                  </c:pt>
                  <c:pt idx="257">
                    <c:v>3.9901236164054299</c:v>
                  </c:pt>
                  <c:pt idx="258">
                    <c:v>3.9968001753207698</c:v>
                  </c:pt>
                  <c:pt idx="259">
                    <c:v>3.9567350391090002</c:v>
                  </c:pt>
                  <c:pt idx="260">
                    <c:v>3.8645256222898201</c:v>
                  </c:pt>
                  <c:pt idx="261">
                    <c:v>3.7173423738993399</c:v>
                  </c:pt>
                  <c:pt idx="262">
                    <c:v>3.5140079685810699</c:v>
                  </c:pt>
                  <c:pt idx="263">
                    <c:v>3.2558242862018001</c:v>
                  </c:pt>
                  <c:pt idx="264">
                    <c:v>2.9485095931187302</c:v>
                  </c:pt>
                  <c:pt idx="265">
                    <c:v>2.6034156881949202</c:v>
                  </c:pt>
                  <c:pt idx="266">
                    <c:v>2.2388568564917399</c:v>
                  </c:pt>
                  <c:pt idx="267">
                    <c:v>1.8842228838136099</c:v>
                  </c:pt>
                  <c:pt idx="268">
                    <c:v>1.59080514213008</c:v>
                  </c:pt>
                  <c:pt idx="269">
                    <c:v>1.4399731956020401</c:v>
                  </c:pt>
                  <c:pt idx="270">
                    <c:v>1.5041777352721</c:v>
                  </c:pt>
                  <c:pt idx="271">
                    <c:v>1.7704970960578601</c:v>
                  </c:pt>
                  <c:pt idx="272">
                    <c:v>2.1628466223751199</c:v>
                  </c:pt>
                  <c:pt idx="273">
                    <c:v>2.6145290408670099</c:v>
                  </c:pt>
                  <c:pt idx="274">
                    <c:v>3.0820522574588098</c:v>
                  </c:pt>
                  <c:pt idx="275">
                    <c:v>3.5367696727658902</c:v>
                  </c:pt>
                  <c:pt idx="276">
                    <c:v>3.9586494058628001</c:v>
                  </c:pt>
                  <c:pt idx="277">
                    <c:v>4.3344682787632296</c:v>
                  </c:pt>
                  <c:pt idx="278">
                    <c:v>4.6539134927025696</c:v>
                  </c:pt>
                  <c:pt idx="279">
                    <c:v>4.9096317212523104</c:v>
                  </c:pt>
                  <c:pt idx="280">
                    <c:v>5.09607547049829</c:v>
                  </c:pt>
                  <c:pt idx="281">
                    <c:v>5.2145884546972496</c:v>
                  </c:pt>
                  <c:pt idx="282">
                    <c:v>5.2740080903637399</c:v>
                  </c:pt>
                  <c:pt idx="283">
                    <c:v>5.2884264780748902</c:v>
                  </c:pt>
                  <c:pt idx="284">
                    <c:v>5.2790707259198602</c:v>
                  </c:pt>
                  <c:pt idx="285">
                    <c:v>5.2676459868034797</c:v>
                  </c:pt>
                  <c:pt idx="286">
                    <c:v>5.2693908935678602</c:v>
                  </c:pt>
                  <c:pt idx="287">
                    <c:v>5.2853639800549299</c:v>
                  </c:pt>
                  <c:pt idx="288">
                    <c:v>5.3071990308571602</c:v>
                  </c:pt>
                  <c:pt idx="289">
                    <c:v>5.3274734355026903</c:v>
                  </c:pt>
                  <c:pt idx="290">
                    <c:v>5.340163566527</c:v>
                  </c:pt>
                  <c:pt idx="291">
                    <c:v>5.3367740054712396</c:v>
                  </c:pt>
                  <c:pt idx="292">
                    <c:v>5.3067844006508498</c:v>
                  </c:pt>
                  <c:pt idx="293">
                    <c:v>5.2417969274190996</c:v>
                  </c:pt>
                  <c:pt idx="294">
                    <c:v>5.1382259340693803</c:v>
                  </c:pt>
                  <c:pt idx="295">
                    <c:v>4.9975698309732302</c:v>
                  </c:pt>
                  <c:pt idx="296">
                    <c:v>4.8228598046275399</c:v>
                  </c:pt>
                  <c:pt idx="297">
                    <c:v>4.6176588030378101</c:v>
                  </c:pt>
                  <c:pt idx="298">
                    <c:v>4.3871037698008797</c:v>
                  </c:pt>
                  <c:pt idx="299">
                    <c:v>4.1381484979110397</c:v>
                  </c:pt>
                  <c:pt idx="300">
                    <c:v>3.8791465848192002</c:v>
                  </c:pt>
                </c:numCache>
              </c:numRef>
            </c:minus>
            <c:spPr>
              <a:noFill/>
              <a:ln w="76200" cap="flat" cmpd="sng" algn="ctr">
                <a:solidFill>
                  <a:srgbClr val="95D7B3"/>
                </a:solidFill>
                <a:round/>
              </a:ln>
              <a:effectLst/>
            </c:spPr>
          </c:errBars>
          <c:cat>
            <c:numRef>
              <c:f>ubpkk!$M:$M</c:f>
              <c:numCache>
                <c:formatCode>General</c:formatCode>
                <c:ptCount val="1048576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</c:numCache>
            </c:numRef>
          </c:cat>
          <c:val>
            <c:numRef>
              <c:f>ubpkk!$K$2:$K$302</c:f>
              <c:numCache>
                <c:formatCode>General</c:formatCode>
                <c:ptCount val="301"/>
                <c:pt idx="0">
                  <c:v>37.017612961699001</c:v>
                </c:pt>
                <c:pt idx="1">
                  <c:v>33.614190407554503</c:v>
                </c:pt>
                <c:pt idx="2">
                  <c:v>30.0165904128771</c:v>
                </c:pt>
                <c:pt idx="3">
                  <c:v>26.282354058406501</c:v>
                </c:pt>
                <c:pt idx="4">
                  <c:v>22.465776142856601</c:v>
                </c:pt>
                <c:pt idx="5">
                  <c:v>18.616972919920499</c:v>
                </c:pt>
                <c:pt idx="6">
                  <c:v>14.781351345392199</c:v>
                </c:pt>
                <c:pt idx="7">
                  <c:v>10.997427990006299</c:v>
                </c:pt>
                <c:pt idx="8">
                  <c:v>7.2975136362583104</c:v>
                </c:pt>
                <c:pt idx="9">
                  <c:v>3.7082467377124302</c:v>
                </c:pt>
                <c:pt idx="10">
                  <c:v>0.25113776466277499</c:v>
                </c:pt>
                <c:pt idx="11">
                  <c:v>-3.0569957805130801</c:v>
                </c:pt>
                <c:pt idx="12">
                  <c:v>-6.2043586236512498</c:v>
                </c:pt>
                <c:pt idx="13">
                  <c:v>-9.1821543901904104</c:v>
                </c:pt>
                <c:pt idx="14">
                  <c:v>-11.981751566576699</c:v>
                </c:pt>
                <c:pt idx="15">
                  <c:v>-14.5950504369612</c:v>
                </c:pt>
                <c:pt idx="16">
                  <c:v>-17.0190359259398</c:v>
                </c:pt>
                <c:pt idx="17">
                  <c:v>-19.2518380387849</c:v>
                </c:pt>
                <c:pt idx="18">
                  <c:v>-21.2915636430841</c:v>
                </c:pt>
                <c:pt idx="19">
                  <c:v>-23.138917723813901</c:v>
                </c:pt>
                <c:pt idx="20">
                  <c:v>-24.795099241557701</c:v>
                </c:pt>
                <c:pt idx="21">
                  <c:v>-26.2639561915686</c:v>
                </c:pt>
                <c:pt idx="22">
                  <c:v>-27.552638246718999</c:v>
                </c:pt>
                <c:pt idx="23">
                  <c:v>-28.669108543467399</c:v>
                </c:pt>
                <c:pt idx="24">
                  <c:v>-29.6215488794147</c:v>
                </c:pt>
                <c:pt idx="25">
                  <c:v>-30.4177987336599</c:v>
                </c:pt>
                <c:pt idx="26">
                  <c:v>-31.0685874142312</c:v>
                </c:pt>
                <c:pt idx="27">
                  <c:v>-31.584619223980301</c:v>
                </c:pt>
                <c:pt idx="28">
                  <c:v>-31.967194126549099</c:v>
                </c:pt>
                <c:pt idx="29">
                  <c:v>-32.214219922888901</c:v>
                </c:pt>
                <c:pt idx="30">
                  <c:v>-32.3283547909775</c:v>
                </c:pt>
                <c:pt idx="31">
                  <c:v>-32.317796440058899</c:v>
                </c:pt>
                <c:pt idx="32">
                  <c:v>-32.187864543898002</c:v>
                </c:pt>
                <c:pt idx="33">
                  <c:v>-31.943039477393999</c:v>
                </c:pt>
                <c:pt idx="34">
                  <c:v>-31.5901324152264</c:v>
                </c:pt>
                <c:pt idx="35">
                  <c:v>-31.1340463279262</c:v>
                </c:pt>
                <c:pt idx="36">
                  <c:v>-30.5779324570602</c:v>
                </c:pt>
                <c:pt idx="37">
                  <c:v>-29.927337031380699</c:v>
                </c:pt>
                <c:pt idx="38">
                  <c:v>-29.183203600138999</c:v>
                </c:pt>
                <c:pt idx="39">
                  <c:v>-28.339913478565801</c:v>
                </c:pt>
                <c:pt idx="40">
                  <c:v>-27.394075823052098</c:v>
                </c:pt>
                <c:pt idx="41">
                  <c:v>-26.348868213261198</c:v>
                </c:pt>
                <c:pt idx="42">
                  <c:v>-25.2068265929435</c:v>
                </c:pt>
                <c:pt idx="43">
                  <c:v>-23.976488590694</c:v>
                </c:pt>
                <c:pt idx="44">
                  <c:v>-22.6700086970298</c:v>
                </c:pt>
                <c:pt idx="45">
                  <c:v>-21.298179294089</c:v>
                </c:pt>
                <c:pt idx="46">
                  <c:v>-19.871432868090999</c:v>
                </c:pt>
                <c:pt idx="47">
                  <c:v>-18.399952205080002</c:v>
                </c:pt>
                <c:pt idx="48">
                  <c:v>-16.888725571467798</c:v>
                </c:pt>
                <c:pt idx="49">
                  <c:v>-15.351687188226499</c:v>
                </c:pt>
                <c:pt idx="50">
                  <c:v>-13.811178736077</c:v>
                </c:pt>
                <c:pt idx="51">
                  <c:v>-12.291958076263599</c:v>
                </c:pt>
                <c:pt idx="52">
                  <c:v>-10.8228863717768</c:v>
                </c:pt>
                <c:pt idx="53">
                  <c:v>-9.4277523021421494</c:v>
                </c:pt>
                <c:pt idx="54">
                  <c:v>-8.1284029400753006</c:v>
                </c:pt>
                <c:pt idx="55">
                  <c:v>-6.9416259372174398</c:v>
                </c:pt>
                <c:pt idx="56">
                  <c:v>-5.8761861754031104</c:v>
                </c:pt>
                <c:pt idx="57">
                  <c:v>-4.9332415923440101</c:v>
                </c:pt>
                <c:pt idx="58">
                  <c:v>-4.1100347433050697</c:v>
                </c:pt>
                <c:pt idx="59">
                  <c:v>-3.40045392128869</c:v>
                </c:pt>
                <c:pt idx="60">
                  <c:v>-2.80022462508704</c:v>
                </c:pt>
                <c:pt idx="61">
                  <c:v>-2.3006138662353601</c:v>
                </c:pt>
                <c:pt idx="62">
                  <c:v>-1.8880703977630899</c:v>
                </c:pt>
                <c:pt idx="63">
                  <c:v>-1.5452634572830799</c:v>
                </c:pt>
                <c:pt idx="64">
                  <c:v>-1.2493412352564299</c:v>
                </c:pt>
                <c:pt idx="65">
                  <c:v>-0.969540359376866</c:v>
                </c:pt>
                <c:pt idx="66">
                  <c:v>-0.66893680435750003</c:v>
                </c:pt>
                <c:pt idx="67">
                  <c:v>-0.313117170261134</c:v>
                </c:pt>
                <c:pt idx="68">
                  <c:v>0.13849558539005499</c:v>
                </c:pt>
                <c:pt idx="69">
                  <c:v>0.73361699983985995</c:v>
                </c:pt>
                <c:pt idx="70">
                  <c:v>1.5188359550996799</c:v>
                </c:pt>
                <c:pt idx="71">
                  <c:v>2.5372496154013402</c:v>
                </c:pt>
                <c:pt idx="72">
                  <c:v>3.82256938633404</c:v>
                </c:pt>
                <c:pt idx="73">
                  <c:v>5.3982254596975503</c:v>
                </c:pt>
                <c:pt idx="74">
                  <c:v>7.28719480688203</c:v>
                </c:pt>
                <c:pt idx="75">
                  <c:v>9.5045490991449597</c:v>
                </c:pt>
                <c:pt idx="76">
                  <c:v>12.0362741520717</c:v>
                </c:pt>
                <c:pt idx="77">
                  <c:v>14.847394143662701</c:v>
                </c:pt>
                <c:pt idx="78">
                  <c:v>17.890750637360401</c:v>
                </c:pt>
                <c:pt idx="79">
                  <c:v>21.106002628454501</c:v>
                </c:pt>
                <c:pt idx="80">
                  <c:v>24.420742598565401</c:v>
                </c:pt>
                <c:pt idx="81">
                  <c:v>27.759566947194099</c:v>
                </c:pt>
                <c:pt idx="82">
                  <c:v>31.0506399039642</c:v>
                </c:pt>
                <c:pt idx="83">
                  <c:v>34.223770920496101</c:v>
                </c:pt>
                <c:pt idx="84">
                  <c:v>37.209004221207003</c:v>
                </c:pt>
                <c:pt idx="85">
                  <c:v>39.933074378784497</c:v>
                </c:pt>
                <c:pt idx="86">
                  <c:v>42.323653134889199</c:v>
                </c:pt>
                <c:pt idx="87">
                  <c:v>44.318210027134597</c:v>
                </c:pt>
                <c:pt idx="88">
                  <c:v>45.866459504348299</c:v>
                </c:pt>
                <c:pt idx="89">
                  <c:v>46.924517445271597</c:v>
                </c:pt>
                <c:pt idx="90">
                  <c:v>47.466898893952298</c:v>
                </c:pt>
                <c:pt idx="91">
                  <c:v>47.489885566755497</c:v>
                </c:pt>
                <c:pt idx="92">
                  <c:v>47.002656437789398</c:v>
                </c:pt>
                <c:pt idx="93">
                  <c:v>46.024933879367801</c:v>
                </c:pt>
                <c:pt idx="94">
                  <c:v>44.5829635600819</c:v>
                </c:pt>
                <c:pt idx="95">
                  <c:v>42.709288939214503</c:v>
                </c:pt>
                <c:pt idx="96">
                  <c:v>40.443330935100903</c:v>
                </c:pt>
                <c:pt idx="97">
                  <c:v>37.829045154613198</c:v>
                </c:pt>
                <c:pt idx="98">
                  <c:v>34.917355418472297</c:v>
                </c:pt>
                <c:pt idx="99">
                  <c:v>31.762146845737099</c:v>
                </c:pt>
                <c:pt idx="100">
                  <c:v>28.415761183092101</c:v>
                </c:pt>
                <c:pt idx="101">
                  <c:v>24.929844589331999</c:v>
                </c:pt>
                <c:pt idx="102">
                  <c:v>21.3538136511239</c:v>
                </c:pt>
                <c:pt idx="103">
                  <c:v>17.734574175261798</c:v>
                </c:pt>
                <c:pt idx="104">
                  <c:v>14.115106581282999</c:v>
                </c:pt>
                <c:pt idx="105">
                  <c:v>10.533836293138901</c:v>
                </c:pt>
                <c:pt idx="106">
                  <c:v>7.0248826622889702</c:v>
                </c:pt>
                <c:pt idx="107">
                  <c:v>3.6183396314454899</c:v>
                </c:pt>
                <c:pt idx="108">
                  <c:v>0.33911585532347099</c:v>
                </c:pt>
                <c:pt idx="109">
                  <c:v>-2.7918757304042399</c:v>
                </c:pt>
                <c:pt idx="110">
                  <c:v>-5.7584451348086798</c:v>
                </c:pt>
                <c:pt idx="111">
                  <c:v>-8.5493402196562798</c:v>
                </c:pt>
                <c:pt idx="112">
                  <c:v>-11.1577001165978</c:v>
                </c:pt>
                <c:pt idx="113">
                  <c:v>-13.5801387776255</c:v>
                </c:pt>
                <c:pt idx="114">
                  <c:v>-15.814541612928601</c:v>
                </c:pt>
                <c:pt idx="115">
                  <c:v>-17.8603879680742</c:v>
                </c:pt>
                <c:pt idx="116">
                  <c:v>-19.716728761426001</c:v>
                </c:pt>
                <c:pt idx="117">
                  <c:v>-21.382266121125301</c:v>
                </c:pt>
                <c:pt idx="118">
                  <c:v>-22.858142643987101</c:v>
                </c:pt>
                <c:pt idx="119">
                  <c:v>-24.149313090458801</c:v>
                </c:pt>
                <c:pt idx="120">
                  <c:v>-25.263423882109699</c:v>
                </c:pt>
                <c:pt idx="121">
                  <c:v>-26.2094586861698</c:v>
                </c:pt>
                <c:pt idx="122">
                  <c:v>-26.995699990070602</c:v>
                </c:pt>
                <c:pt idx="123">
                  <c:v>-27.6291810536589</c:v>
                </c:pt>
                <c:pt idx="124">
                  <c:v>-28.117393112307099</c:v>
                </c:pt>
                <c:pt idx="125">
                  <c:v>-28.468941763597201</c:v>
                </c:pt>
                <c:pt idx="126">
                  <c:v>-28.692313643333001</c:v>
                </c:pt>
                <c:pt idx="127">
                  <c:v>-28.7969191757633</c:v>
                </c:pt>
                <c:pt idx="128">
                  <c:v>-28.794580933992101</c:v>
                </c:pt>
                <c:pt idx="129">
                  <c:v>-28.6960221538783</c:v>
                </c:pt>
                <c:pt idx="130">
                  <c:v>-28.508912078435401</c:v>
                </c:pt>
                <c:pt idx="131">
                  <c:v>-28.242273385480601</c:v>
                </c:pt>
                <c:pt idx="132">
                  <c:v>-27.902934871343401</c:v>
                </c:pt>
                <c:pt idx="133">
                  <c:v>-27.494041760306501</c:v>
                </c:pt>
                <c:pt idx="134">
                  <c:v>-27.018924881403802</c:v>
                </c:pt>
                <c:pt idx="135">
                  <c:v>-26.4820070360025</c:v>
                </c:pt>
                <c:pt idx="136">
                  <c:v>-25.883684791682001</c:v>
                </c:pt>
                <c:pt idx="137">
                  <c:v>-25.223593324240401</c:v>
                </c:pt>
                <c:pt idx="138">
                  <c:v>-24.501894013626501</c:v>
                </c:pt>
                <c:pt idx="139">
                  <c:v>-23.7160661516359</c:v>
                </c:pt>
                <c:pt idx="140">
                  <c:v>-22.864918501368798</c:v>
                </c:pt>
                <c:pt idx="141">
                  <c:v>-21.9456838050234</c:v>
                </c:pt>
                <c:pt idx="142">
                  <c:v>-20.957887411376799</c:v>
                </c:pt>
                <c:pt idx="143">
                  <c:v>-19.904824178196701</c:v>
                </c:pt>
                <c:pt idx="144">
                  <c:v>-18.7921007255032</c:v>
                </c:pt>
                <c:pt idx="145">
                  <c:v>-17.628236309450401</c:v>
                </c:pt>
                <c:pt idx="146">
                  <c:v>-16.4279937916621</c:v>
                </c:pt>
                <c:pt idx="147">
                  <c:v>-15.2064424525294</c:v>
                </c:pt>
                <c:pt idx="148">
                  <c:v>-13.980958762221899</c:v>
                </c:pt>
                <c:pt idx="149">
                  <c:v>-12.769666666887501</c:v>
                </c:pt>
                <c:pt idx="150">
                  <c:v>-11.5920964997055</c:v>
                </c:pt>
                <c:pt idx="151">
                  <c:v>-10.466130695322899</c:v>
                </c:pt>
                <c:pt idx="152">
                  <c:v>-9.4050280551217202</c:v>
                </c:pt>
                <c:pt idx="153">
                  <c:v>-8.4181233367592299</c:v>
                </c:pt>
                <c:pt idx="154">
                  <c:v>-7.5124799373717499</c:v>
                </c:pt>
                <c:pt idx="155">
                  <c:v>-6.6956129862919003</c:v>
                </c:pt>
                <c:pt idx="156">
                  <c:v>-5.9782231963523396</c:v>
                </c:pt>
                <c:pt idx="157">
                  <c:v>-5.3659873976480501</c:v>
                </c:pt>
                <c:pt idx="158">
                  <c:v>-4.8595951816587704</c:v>
                </c:pt>
                <c:pt idx="159">
                  <c:v>-4.4542877980368303</c:v>
                </c:pt>
                <c:pt idx="160">
                  <c:v>-4.1405609412479096</c:v>
                </c:pt>
                <c:pt idx="161">
                  <c:v>-3.9107363355616598</c:v>
                </c:pt>
                <c:pt idx="162">
                  <c:v>-3.7515275422655101</c:v>
                </c:pt>
                <c:pt idx="163">
                  <c:v>-3.6398929512526101</c:v>
                </c:pt>
                <c:pt idx="164">
                  <c:v>-3.5465131664872498</c:v>
                </c:pt>
                <c:pt idx="165">
                  <c:v>-3.4362599912366201</c:v>
                </c:pt>
                <c:pt idx="166">
                  <c:v>-3.2697598082054502</c:v>
                </c:pt>
                <c:pt idx="167">
                  <c:v>-3.0077143372222701</c:v>
                </c:pt>
                <c:pt idx="168">
                  <c:v>-2.61573860874533</c:v>
                </c:pt>
                <c:pt idx="169">
                  <c:v>-2.06620999057919</c:v>
                </c:pt>
                <c:pt idx="170">
                  <c:v>-1.3332173169928601</c:v>
                </c:pt>
                <c:pt idx="171">
                  <c:v>-0.38833321086018702</c:v>
                </c:pt>
                <c:pt idx="172">
                  <c:v>0.79352075756778395</c:v>
                </c:pt>
                <c:pt idx="173">
                  <c:v>2.2374582891879</c:v>
                </c:pt>
                <c:pt idx="174">
                  <c:v>3.96979200262742</c:v>
                </c:pt>
                <c:pt idx="175">
                  <c:v>6.0095426326643997</c:v>
                </c:pt>
                <c:pt idx="176">
                  <c:v>8.3599119015256207</c:v>
                </c:pt>
                <c:pt idx="177">
                  <c:v>11.004616201595301</c:v>
                </c:pt>
                <c:pt idx="178">
                  <c:v>13.915768007191501</c:v>
                </c:pt>
                <c:pt idx="179">
                  <c:v>17.046018414036599</c:v>
                </c:pt>
                <c:pt idx="180">
                  <c:v>20.329537543455999</c:v>
                </c:pt>
                <c:pt idx="181">
                  <c:v>23.692372670127401</c:v>
                </c:pt>
                <c:pt idx="182">
                  <c:v>27.067265008973799</c:v>
                </c:pt>
                <c:pt idx="183">
                  <c:v>30.3992300341651</c:v>
                </c:pt>
                <c:pt idx="184">
                  <c:v>33.627045474829899</c:v>
                </c:pt>
                <c:pt idx="185">
                  <c:v>36.681397284204003</c:v>
                </c:pt>
                <c:pt idx="186">
                  <c:v>39.482170098191901</c:v>
                </c:pt>
                <c:pt idx="187">
                  <c:v>41.949000009378601</c:v>
                </c:pt>
                <c:pt idx="188">
                  <c:v>44.020142718906897</c:v>
                </c:pt>
                <c:pt idx="189">
                  <c:v>45.645162279408297</c:v>
                </c:pt>
                <c:pt idx="190">
                  <c:v>46.787781983420999</c:v>
                </c:pt>
                <c:pt idx="191">
                  <c:v>47.424658318209502</c:v>
                </c:pt>
                <c:pt idx="192">
                  <c:v>47.541711341697997</c:v>
                </c:pt>
                <c:pt idx="193">
                  <c:v>47.136085319724103</c:v>
                </c:pt>
                <c:pt idx="194">
                  <c:v>46.211711562965903</c:v>
                </c:pt>
                <c:pt idx="195">
                  <c:v>44.789898739378003</c:v>
                </c:pt>
                <c:pt idx="196">
                  <c:v>42.909522668352601</c:v>
                </c:pt>
                <c:pt idx="197">
                  <c:v>40.616755950216699</c:v>
                </c:pt>
                <c:pt idx="198">
                  <c:v>37.963430566439001</c:v>
                </c:pt>
                <c:pt idx="199">
                  <c:v>35.009465902401601</c:v>
                </c:pt>
                <c:pt idx="200">
                  <c:v>31.8139431272281</c:v>
                </c:pt>
                <c:pt idx="201">
                  <c:v>28.433358148856801</c:v>
                </c:pt>
                <c:pt idx="202">
                  <c:v>24.922371579780499</c:v>
                </c:pt>
                <c:pt idx="203">
                  <c:v>21.333231148119101</c:v>
                </c:pt>
                <c:pt idx="204">
                  <c:v>17.712910844358099</c:v>
                </c:pt>
                <c:pt idx="205">
                  <c:v>14.1022323718799</c:v>
                </c:pt>
                <c:pt idx="206">
                  <c:v>10.538412191187399</c:v>
                </c:pt>
                <c:pt idx="207">
                  <c:v>7.0548359222280199</c:v>
                </c:pt>
                <c:pt idx="208">
                  <c:v>3.6809576251585399</c:v>
                </c:pt>
                <c:pt idx="209">
                  <c:v>0.442814401193039</c:v>
                </c:pt>
                <c:pt idx="210">
                  <c:v>-2.6392498139346299</c:v>
                </c:pt>
                <c:pt idx="211">
                  <c:v>-5.5510890308465797</c:v>
                </c:pt>
                <c:pt idx="212">
                  <c:v>-8.2838264146114096</c:v>
                </c:pt>
                <c:pt idx="213">
                  <c:v>-10.8322424017302</c:v>
                </c:pt>
                <c:pt idx="214">
                  <c:v>-13.1913913467199</c:v>
                </c:pt>
                <c:pt idx="215">
                  <c:v>-15.3597561313847</c:v>
                </c:pt>
                <c:pt idx="216">
                  <c:v>-17.3378388922245</c:v>
                </c:pt>
                <c:pt idx="217">
                  <c:v>-19.128386539308099</c:v>
                </c:pt>
                <c:pt idx="218">
                  <c:v>-20.736273600763798</c:v>
                </c:pt>
                <c:pt idx="219">
                  <c:v>-22.165875685465</c:v>
                </c:pt>
                <c:pt idx="220">
                  <c:v>-23.4211653088967</c:v>
                </c:pt>
                <c:pt idx="221">
                  <c:v>-24.509480154107901</c:v>
                </c:pt>
                <c:pt idx="222">
                  <c:v>-25.441639829416498</c:v>
                </c:pt>
                <c:pt idx="223">
                  <c:v>-26.229364062480599</c:v>
                </c:pt>
                <c:pt idx="224">
                  <c:v>-26.885481562689101</c:v>
                </c:pt>
                <c:pt idx="225">
                  <c:v>-27.420082988287799</c:v>
                </c:pt>
                <c:pt idx="226">
                  <c:v>-27.8396370778758</c:v>
                </c:pt>
                <c:pt idx="227">
                  <c:v>-28.149771543807599</c:v>
                </c:pt>
                <c:pt idx="228">
                  <c:v>-28.355656705866199</c:v>
                </c:pt>
                <c:pt idx="229">
                  <c:v>-28.463929124739099</c:v>
                </c:pt>
                <c:pt idx="230">
                  <c:v>-28.483104144379499</c:v>
                </c:pt>
                <c:pt idx="231">
                  <c:v>-28.422614695346599</c:v>
                </c:pt>
                <c:pt idx="232">
                  <c:v>-28.291084444662399</c:v>
                </c:pt>
                <c:pt idx="233">
                  <c:v>-28.097086010807701</c:v>
                </c:pt>
                <c:pt idx="234">
                  <c:v>-27.8442113508865</c:v>
                </c:pt>
                <c:pt idx="235">
                  <c:v>-27.526440871613801</c:v>
                </c:pt>
                <c:pt idx="236">
                  <c:v>-27.136176744648999</c:v>
                </c:pt>
                <c:pt idx="237">
                  <c:v>-26.6694744416654</c:v>
                </c:pt>
                <c:pt idx="238">
                  <c:v>-26.126597324854799</c:v>
                </c:pt>
                <c:pt idx="239">
                  <c:v>-25.508095601959202</c:v>
                </c:pt>
                <c:pt idx="240">
                  <c:v>-24.814500832723599</c:v>
                </c:pt>
                <c:pt idx="241">
                  <c:v>-24.046922340588399</c:v>
                </c:pt>
                <c:pt idx="242">
                  <c:v>-23.199836973094001</c:v>
                </c:pt>
                <c:pt idx="243">
                  <c:v>-22.267111735846601</c:v>
                </c:pt>
                <c:pt idx="244">
                  <c:v>-21.245928860574601</c:v>
                </c:pt>
                <c:pt idx="245">
                  <c:v>-20.135218576761499</c:v>
                </c:pt>
                <c:pt idx="246">
                  <c:v>-18.9381118032349</c:v>
                </c:pt>
                <c:pt idx="247">
                  <c:v>-17.6631923222157</c:v>
                </c:pt>
                <c:pt idx="248">
                  <c:v>-16.325280792059498</c:v>
                </c:pt>
                <c:pt idx="249">
                  <c:v>-14.943190158789999</c:v>
                </c:pt>
                <c:pt idx="250">
                  <c:v>-13.540268803758099</c:v>
                </c:pt>
                <c:pt idx="251">
                  <c:v>-12.1445721272448</c:v>
                </c:pt>
                <c:pt idx="252">
                  <c:v>-10.7792153777467</c:v>
                </c:pt>
                <c:pt idx="253">
                  <c:v>-9.4646141033037399</c:v>
                </c:pt>
                <c:pt idx="254">
                  <c:v>-8.2204535103570606</c:v>
                </c:pt>
                <c:pt idx="255">
                  <c:v>-7.0649171817568801</c:v>
                </c:pt>
                <c:pt idx="256">
                  <c:v>-6.0131363820782697</c:v>
                </c:pt>
                <c:pt idx="257">
                  <c:v>-5.0774227357202797</c:v>
                </c:pt>
                <c:pt idx="258">
                  <c:v>-4.26426293176148</c:v>
                </c:pt>
                <c:pt idx="259">
                  <c:v>-3.5770239515014501</c:v>
                </c:pt>
                <c:pt idx="260">
                  <c:v>-3.0208716222329701</c:v>
                </c:pt>
                <c:pt idx="261">
                  <c:v>-2.59841768709994</c:v>
                </c:pt>
                <c:pt idx="262">
                  <c:v>-2.3026016134857601</c:v>
                </c:pt>
                <c:pt idx="263">
                  <c:v>-2.1166934842731502</c:v>
                </c:pt>
                <c:pt idx="264">
                  <c:v>-2.01597894236596</c:v>
                </c:pt>
                <c:pt idx="265">
                  <c:v>-1.9659353909434401</c:v>
                </c:pt>
                <c:pt idx="266">
                  <c:v>-1.9208104997045099</c:v>
                </c:pt>
                <c:pt idx="267">
                  <c:v>-1.82731749276444</c:v>
                </c:pt>
                <c:pt idx="268">
                  <c:v>-1.63088645708956</c:v>
                </c:pt>
                <c:pt idx="269">
                  <c:v>-1.2831198072789201</c:v>
                </c:pt>
                <c:pt idx="270">
                  <c:v>-0.74433911569459599</c:v>
                </c:pt>
                <c:pt idx="271">
                  <c:v>2.0544022875194998E-2</c:v>
                </c:pt>
                <c:pt idx="272">
                  <c:v>1.0496925779341599</c:v>
                </c:pt>
                <c:pt idx="273">
                  <c:v>2.3800871749797499</c:v>
                </c:pt>
                <c:pt idx="274">
                  <c:v>4.0411879479368498</c:v>
                </c:pt>
                <c:pt idx="275">
                  <c:v>6.0484710198233902</c:v>
                </c:pt>
                <c:pt idx="276">
                  <c:v>8.4018402308917199</c:v>
                </c:pt>
                <c:pt idx="277">
                  <c:v>11.091835545135799</c:v>
                </c:pt>
                <c:pt idx="278">
                  <c:v>14.0974185035079</c:v>
                </c:pt>
                <c:pt idx="279">
                  <c:v>17.379979300055101</c:v>
                </c:pt>
                <c:pt idx="280">
                  <c:v>20.884696064045301</c:v>
                </c:pt>
                <c:pt idx="281">
                  <c:v>24.543229878388399</c:v>
                </c:pt>
                <c:pt idx="282">
                  <c:v>28.2800184958252</c:v>
                </c:pt>
                <c:pt idx="283">
                  <c:v>31.997019281741402</c:v>
                </c:pt>
                <c:pt idx="284">
                  <c:v>35.586586891203901</c:v>
                </c:pt>
                <c:pt idx="285">
                  <c:v>38.946701396020202</c:v>
                </c:pt>
                <c:pt idx="286">
                  <c:v>41.985854125948897</c:v>
                </c:pt>
                <c:pt idx="287">
                  <c:v>44.6320046269391</c:v>
                </c:pt>
                <c:pt idx="288">
                  <c:v>46.824880490251701</c:v>
                </c:pt>
                <c:pt idx="289">
                  <c:v>48.511439727144698</c:v>
                </c:pt>
                <c:pt idx="290">
                  <c:v>49.658617164438098</c:v>
                </c:pt>
                <c:pt idx="291">
                  <c:v>50.245073263733197</c:v>
                </c:pt>
                <c:pt idx="292">
                  <c:v>50.255560534181598</c:v>
                </c:pt>
                <c:pt idx="293">
                  <c:v>49.688374118738899</c:v>
                </c:pt>
                <c:pt idx="294">
                  <c:v>48.561125092679198</c:v>
                </c:pt>
                <c:pt idx="295">
                  <c:v>46.903164114540601</c:v>
                </c:pt>
                <c:pt idx="296">
                  <c:v>44.754191929086403</c:v>
                </c:pt>
                <c:pt idx="297">
                  <c:v>42.167685447126203</c:v>
                </c:pt>
                <c:pt idx="298">
                  <c:v>39.207324965575403</c:v>
                </c:pt>
                <c:pt idx="299">
                  <c:v>35.940410316894003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14-4B46-9C1A-B5872B3463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547584"/>
        <c:axId val="222874608"/>
      </c:lineChart>
      <c:catAx>
        <c:axId val="9154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222874608"/>
        <c:crosses val="autoZero"/>
        <c:auto val="1"/>
        <c:lblAlgn val="ctr"/>
        <c:lblOffset val="100"/>
        <c:tickLblSkip val="100"/>
        <c:noMultiLvlLbl val="0"/>
      </c:catAx>
      <c:valAx>
        <c:axId val="222874608"/>
        <c:scaling>
          <c:orientation val="minMax"/>
          <c:max val="1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u-HU" sz="1000" b="0" i="0" u="none" strike="noStrike" kern="1200" baseline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pPr>
            <a:endParaRPr lang="hu-HU"/>
          </a:p>
        </c:txPr>
        <c:crossAx val="9154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u-HU" sz="1000" b="0" i="0" u="none" strike="noStrike" kern="1200" baseline="0">
          <a:solidFill>
            <a:schemeClr val="tx1"/>
          </a:solidFill>
          <a:latin typeface="Baskerville Old Face" panose="02020602080505020303" pitchFamily="18" charset="0"/>
          <a:ea typeface="+mn-ea"/>
          <a:cs typeface="+mn-cs"/>
        </a:defRPr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57CAE-26E6-4E15-9971-E002000224AB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041F7-4EA7-409B-9087-F37720198DE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6383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One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most </a:t>
            </a:r>
            <a:r>
              <a:rPr lang="hu-HU" dirty="0" err="1"/>
              <a:t>important</a:t>
            </a:r>
            <a:r>
              <a:rPr lang="hu-HU" dirty="0"/>
              <a:t> </a:t>
            </a:r>
            <a:r>
              <a:rPr lang="hu-HU" dirty="0" err="1"/>
              <a:t>controlling</a:t>
            </a:r>
            <a:r>
              <a:rPr lang="hu-HU" dirty="0"/>
              <a:t> </a:t>
            </a:r>
            <a:r>
              <a:rPr lang="hu-HU" dirty="0" err="1"/>
              <a:t>mechanism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Minimum </a:t>
            </a:r>
            <a:r>
              <a:rPr lang="hu-HU" dirty="0" err="1"/>
              <a:t>energy</a:t>
            </a:r>
            <a:r>
              <a:rPr lang="hu-HU" dirty="0"/>
              <a:t> </a:t>
            </a:r>
            <a:r>
              <a:rPr lang="hu-HU" dirty="0" err="1"/>
              <a:t>low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41F7-4EA7-409B-9087-F37720198DE4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416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Joint</a:t>
            </a:r>
            <a:r>
              <a:rPr lang="hu-HU" dirty="0"/>
              <a:t> </a:t>
            </a:r>
            <a:r>
              <a:rPr lang="hu-HU" dirty="0" err="1"/>
              <a:t>angles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actual</a:t>
            </a:r>
            <a:r>
              <a:rPr lang="hu-HU" dirty="0"/>
              <a:t> </a:t>
            </a:r>
            <a:r>
              <a:rPr lang="hu-HU" dirty="0" err="1"/>
              <a:t>endpoint</a:t>
            </a:r>
            <a:r>
              <a:rPr lang="hu-HU" dirty="0"/>
              <a:t> </a:t>
            </a:r>
            <a:r>
              <a:rPr lang="hu-HU" dirty="0" err="1"/>
              <a:t>position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joint</a:t>
            </a:r>
            <a:r>
              <a:rPr lang="hu-HU" dirty="0"/>
              <a:t> </a:t>
            </a:r>
            <a:r>
              <a:rPr lang="hu-HU" dirty="0" err="1"/>
              <a:t>angles</a:t>
            </a:r>
            <a:r>
              <a:rPr lang="hu-HU" dirty="0"/>
              <a:t> and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length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segments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Jacobi</a:t>
            </a:r>
            <a:r>
              <a:rPr lang="hu-HU" dirty="0"/>
              <a:t> </a:t>
            </a:r>
            <a:r>
              <a:rPr lang="hu-HU" dirty="0" err="1"/>
              <a:t>matrix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E5B1-E96C-6243-887C-DDE314E08613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Composite</a:t>
            </a:r>
            <a:r>
              <a:rPr lang="hu-HU" dirty="0"/>
              <a:t> </a:t>
            </a:r>
            <a:r>
              <a:rPr lang="hu-HU" dirty="0" err="1"/>
              <a:t>function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41F7-4EA7-409B-9087-F37720198DE4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660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Composite</a:t>
            </a:r>
            <a:r>
              <a:rPr lang="hu-HU" dirty="0"/>
              <a:t> </a:t>
            </a:r>
            <a:r>
              <a:rPr lang="hu-HU" dirty="0" err="1"/>
              <a:t>function</a:t>
            </a:r>
            <a:endParaRPr lang="hu-HU" dirty="0"/>
          </a:p>
          <a:p>
            <a:r>
              <a:rPr lang="hu-HU" dirty="0" err="1"/>
              <a:t>Multiplation</a:t>
            </a:r>
            <a:r>
              <a:rPr lang="hu-HU" dirty="0"/>
              <a:t> </a:t>
            </a:r>
            <a:r>
              <a:rPr lang="hu-HU" dirty="0" err="1"/>
              <a:t>function</a:t>
            </a:r>
            <a:endParaRPr lang="hu-HU" dirty="0"/>
          </a:p>
          <a:p>
            <a:r>
              <a:rPr lang="hu-HU" dirty="0" err="1"/>
              <a:t>Rules</a:t>
            </a:r>
            <a:r>
              <a:rPr lang="hu-HU" dirty="0"/>
              <a:t> of </a:t>
            </a:r>
            <a:r>
              <a:rPr lang="hu-HU" dirty="0" err="1"/>
              <a:t>derivation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41F7-4EA7-409B-9087-F37720198DE4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097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5B3851-E2C1-45E0-97CC-0F46EB638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DBC5639-4843-4598-9368-C4DA318F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D2D5597-5E7F-491A-91E0-E99F1B1B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6DF273D-B8E8-41D8-99DB-BBAB997F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F2A13E-63B9-440F-9AF8-D9AFE3FC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866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A795B2-E14A-4EAF-8089-C80F4D01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29DAAD7-117D-478A-B51F-72AFC410F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508565E-8B72-4B45-8033-2E1D6D7F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1EA2C0-0036-46F2-9355-C10FA34DA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A87690-A8B6-4ECC-B4E4-1EEEFFC5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9776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6FC6B7D-A2AD-45D9-80F0-DF2794DBA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4483B27-AE57-42DB-97A0-96424A2B1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59C548-B4D7-48A7-A5A5-4E5DCAE9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6181CE6-202A-4FF5-9F8C-209A4289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6E8551B-278D-4322-857A-B980240E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209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817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9A983E-6E72-4CA7-9D71-E2FF4C44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6C0598-908C-483C-AAE8-4FB4A6BE2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7A7A245-894E-4FB5-8C5D-B28F1133D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46E7039-0ED5-458E-A843-56858E90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E1D935-A897-4344-81CA-5BEBC552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805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150042-F29E-42DA-BADE-4D225E0F6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6AB06DC-185D-4D71-8946-C6C800215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F16C6DE-7CEC-4851-A4ED-A3180570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E30AA2-65B3-4AE9-8AE3-1B117AED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56578EC-2810-4FEE-84B7-9E43CBA6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93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613234-0DDC-4A84-AD12-DAC847C6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FCAF80-4DF3-4E46-9442-F1ABC4413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B6FD611-3D9B-4CD0-9219-FA1AEE94E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0D1DFD4-CB00-4A55-9CD2-2E6E28E4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A54D469-A2D2-4273-B126-8FD7DEC5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E400EC-6A54-4DBB-A228-878564B5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49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421B31-8F84-4D9D-9D26-8CA31CB4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CC7A116-46C7-4A5B-A734-69B76F6A0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E26FE8B-1E54-47CE-8BE3-F671892AF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6C1BBAE-E24E-4634-BD40-D6D46C0D6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2079039-ADDD-4733-ACE6-CA9A6E785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787E639-56BD-4426-9DAE-3B1F4AF6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018E1AC-4421-44A9-9CEE-75718A7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2F552C5-F305-4D0B-BA2B-BDA18D5F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778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9FDE07-BE9A-4FD7-859A-431A370E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196328F-DF84-4BB8-894F-9AC42B748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7B68254-65BC-4389-957D-0FBC270D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278E644-492A-4A2C-B44B-C477B52F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367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DC47722-A390-421D-BA21-8C5F30C2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A93E6CD-44AE-4729-9D2D-95E923B9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D48AC63-4B2B-415D-8AFF-BBBDEE09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041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FEEAF2-678F-4C23-BAEC-2C6A2A59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1011C8-25F8-4A0C-966D-904B4932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25BAC0B-B9B8-4CA7-8F29-0B85EDEAA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EF52ED8-9651-47FC-B30B-66A29F18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E06B4BC-368A-4FC4-8B7D-944FD7B9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39734AD-B8D3-40BC-8C8C-D3545D2E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46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CAF16E-2E50-4E1C-B790-092F2EA4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2586EB8-4B39-4685-855F-9FC706D7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8CDBB88-C641-40BF-B962-9740E4F0A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A4F56D6-ADB1-4014-ABE2-562A443A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F7C3E97-4239-4FC1-9D95-1EA66C61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27B6273-1AFE-4318-8837-1FBC99A9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690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E596C17-6611-49FC-A9E6-26C69E9C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1028031-CB8A-47ED-AF20-ABC1F0684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F172A6A-C18A-42EB-9E6F-BAA405F4A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2F3B3-99E6-4EA9-B483-922C2C39810D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282F695-7017-453C-B353-253A62B7D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6A564F-1128-4E8A-80B4-8E6511569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386A7-B762-4BC7-8A7B-C42CD0F903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015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hart" Target="../charts/chart4.xml"/><Relationship Id="rId7" Type="http://schemas.openxmlformats.org/officeDocument/2006/relationships/chart" Target="../charts/chart8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11" Type="http://schemas.openxmlformats.org/officeDocument/2006/relationships/image" Target="../media/image50.png"/><Relationship Id="rId5" Type="http://schemas.openxmlformats.org/officeDocument/2006/relationships/chart" Target="../charts/chart6.xml"/><Relationship Id="rId10" Type="http://schemas.openxmlformats.org/officeDocument/2006/relationships/image" Target="../media/image19.png"/><Relationship Id="rId4" Type="http://schemas.openxmlformats.org/officeDocument/2006/relationships/chart" Target="../charts/chart5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2E94C5-4948-4482-BE04-8CAE2AB6E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Jerk decomposition during </a:t>
            </a:r>
            <a:r>
              <a:rPr lang="hu-HU" dirty="0" err="1"/>
              <a:t>upper</a:t>
            </a:r>
            <a:r>
              <a:rPr lang="hu-HU" dirty="0"/>
              <a:t> </a:t>
            </a:r>
            <a:r>
              <a:rPr lang="hu-HU" dirty="0" err="1"/>
              <a:t>limb</a:t>
            </a:r>
            <a:r>
              <a:rPr lang="hu-HU" dirty="0"/>
              <a:t> </a:t>
            </a:r>
            <a:r>
              <a:rPr lang="hu-HU" dirty="0" err="1"/>
              <a:t>movement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1372624-0C0A-4D25-ADEE-E49E8A61B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Neuromorph</a:t>
            </a:r>
            <a:r>
              <a:rPr lang="hu-HU" dirty="0"/>
              <a:t> </a:t>
            </a:r>
            <a:r>
              <a:rPr lang="hu-HU" dirty="0" err="1"/>
              <a:t>movement</a:t>
            </a:r>
            <a:r>
              <a:rPr lang="hu-HU" dirty="0"/>
              <a:t> </a:t>
            </a:r>
            <a:r>
              <a:rPr lang="hu-HU" dirty="0" err="1"/>
              <a:t>control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5522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E4138422-EC6A-4EE5-88E0-9AC1AC7D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7" y="0"/>
            <a:ext cx="8229600" cy="1143000"/>
          </a:xfrm>
        </p:spPr>
        <p:txBody>
          <a:bodyPr>
            <a:noAutofit/>
          </a:bodyPr>
          <a:lstStyle/>
          <a:p>
            <a:r>
              <a:rPr lang="hu-HU" sz="3400" b="1" dirty="0" err="1"/>
              <a:t>Jerk</a:t>
            </a:r>
            <a:r>
              <a:rPr lang="hu-HU" sz="3400" b="1" dirty="0"/>
              <a:t> </a:t>
            </a:r>
            <a:r>
              <a:rPr lang="hu-HU" sz="3400" b="1" dirty="0" err="1"/>
              <a:t>components</a:t>
            </a:r>
            <a:r>
              <a:rPr lang="hu-HU" sz="3400" b="1" dirty="0"/>
              <a:t> in </a:t>
            </a:r>
            <a:r>
              <a:rPr lang="hu-HU" sz="3400" b="1" dirty="0" err="1"/>
              <a:t>arm</a:t>
            </a:r>
            <a:r>
              <a:rPr lang="hu-HU" sz="3400" b="1" dirty="0"/>
              <a:t> </a:t>
            </a:r>
            <a:r>
              <a:rPr lang="hu-HU" sz="3400" b="1" dirty="0" err="1"/>
              <a:t>cranking</a:t>
            </a:r>
            <a:r>
              <a:rPr lang="hu-HU" sz="3400" b="1" dirty="0"/>
              <a:t> </a:t>
            </a:r>
            <a:endParaRPr lang="en-US" sz="3400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FE2C7A2E-10B4-4016-AD93-7550D770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DFFF-1DAC-064D-B181-C6FFCFE32B62}" type="slidenum">
              <a:rPr lang="en-US" smtClean="0"/>
              <a:t>10</a:t>
            </a:fld>
            <a:endParaRPr lang="en-US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F4A0347-58AF-416B-96A2-61A25799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06" y="686747"/>
            <a:ext cx="6233216" cy="6034728"/>
          </a:xfrm>
          <a:prstGeom prst="rect">
            <a:avLst/>
          </a:prstGeom>
        </p:spPr>
      </p:pic>
      <p:pic>
        <p:nvPicPr>
          <p:cNvPr id="26" name="Ábra 25">
            <a:extLst>
              <a:ext uri="{FF2B5EF4-FFF2-40B4-BE49-F238E27FC236}">
                <a16:creationId xmlns:a16="http://schemas.microsoft.com/office/drawing/2014/main" id="{D4AD7BEC-5218-4BBB-8ADB-D59A24E7C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165" y="1372264"/>
            <a:ext cx="5187394" cy="51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008ADCBA-3774-45D0-BB9E-6ED62CDAF5B1}"/>
              </a:ext>
            </a:extLst>
          </p:cNvPr>
          <p:cNvGrpSpPr/>
          <p:nvPr/>
        </p:nvGrpSpPr>
        <p:grpSpPr>
          <a:xfrm>
            <a:off x="3950801" y="1784610"/>
            <a:ext cx="4320000" cy="5073390"/>
            <a:chOff x="228600" y="1141987"/>
            <a:chExt cx="10397051" cy="11237267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DE31A386-61ED-4D97-ABF1-58DBB903E77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82599" y="1141987"/>
            <a:ext cx="4679999" cy="3600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09137A49-9A3C-4800-84E7-A2EAAE2A0BB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669206" y="1141987"/>
            <a:ext cx="4680002" cy="3599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1573B181-9284-4C76-9F5B-26E665A50A8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82599" y="4720115"/>
            <a:ext cx="4679999" cy="3600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8CDDF052-F2C5-4437-893B-EEB904D6CDA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669206" y="4720115"/>
            <a:ext cx="4679999" cy="3600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834B6079-7461-4C70-8E65-494174316C4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82598" y="8284247"/>
            <a:ext cx="468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D33E013D-E26A-4C3C-8185-597DF62C858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669206" y="8284248"/>
            <a:ext cx="4679999" cy="3600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9" name="Csoportba foglalás 8">
              <a:extLst>
                <a:ext uri="{FF2B5EF4-FFF2-40B4-BE49-F238E27FC236}">
                  <a16:creationId xmlns:a16="http://schemas.microsoft.com/office/drawing/2014/main" id="{BEB34C47-0755-48D8-B756-BC78A76CCDC7}"/>
                </a:ext>
              </a:extLst>
            </p:cNvPr>
            <p:cNvGrpSpPr/>
            <p:nvPr/>
          </p:nvGrpSpPr>
          <p:grpSpPr>
            <a:xfrm>
              <a:off x="228600" y="2002471"/>
              <a:ext cx="10397051" cy="10376783"/>
              <a:chOff x="228600" y="2002471"/>
              <a:chExt cx="10397051" cy="10376783"/>
            </a:xfrm>
          </p:grpSpPr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193AEF6E-25EF-4D31-AC17-B871A0A00231}"/>
                  </a:ext>
                </a:extLst>
              </p:cNvPr>
              <p:cNvSpPr txBox="1"/>
              <p:nvPr/>
            </p:nvSpPr>
            <p:spPr>
              <a:xfrm>
                <a:off x="256005" y="2002471"/>
                <a:ext cx="962955" cy="20322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pPr algn="ctr"/>
                <a:r>
                  <a:rPr lang="hu-HU" sz="1400" b="1" dirty="0"/>
                  <a:t> (m/s</a:t>
                </a:r>
                <a:r>
                  <a:rPr lang="hu-HU" sz="1400" b="1" baseline="30000" dirty="0"/>
                  <a:t>3</a:t>
                </a:r>
                <a:r>
                  <a:rPr lang="hu-HU" sz="1400" b="1" dirty="0"/>
                  <a:t>)</a:t>
                </a:r>
              </a:p>
            </p:txBody>
          </p:sp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AC29F461-25BA-4051-A09B-997433470EEC}"/>
                  </a:ext>
                </a:extLst>
              </p:cNvPr>
              <p:cNvSpPr txBox="1"/>
              <p:nvPr/>
            </p:nvSpPr>
            <p:spPr>
              <a:xfrm>
                <a:off x="228600" y="4837996"/>
                <a:ext cx="962955" cy="3599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pPr algn="ctr"/>
                <a:r>
                  <a:rPr lang="hu-HU" sz="1400" b="1" dirty="0"/>
                  <a:t> (m/s</a:t>
                </a:r>
                <a:r>
                  <a:rPr lang="hu-HU" sz="1400" b="1" baseline="30000" dirty="0"/>
                  <a:t>3</a:t>
                </a:r>
                <a:r>
                  <a:rPr lang="hu-HU" sz="1400" b="1" dirty="0"/>
                  <a:t>)</a:t>
                </a:r>
              </a:p>
            </p:txBody>
          </p:sp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7B89BB98-8E20-4C59-8B85-28C31E5F700A}"/>
                  </a:ext>
                </a:extLst>
              </p:cNvPr>
              <p:cNvSpPr txBox="1"/>
              <p:nvPr/>
            </p:nvSpPr>
            <p:spPr>
              <a:xfrm>
                <a:off x="228600" y="8402124"/>
                <a:ext cx="962955" cy="3599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pPr algn="ctr"/>
                <a:r>
                  <a:rPr lang="hu-HU" sz="1400" b="1" dirty="0"/>
                  <a:t> (m/s</a:t>
                </a:r>
                <a:r>
                  <a:rPr lang="hu-HU" sz="1400" b="1" baseline="30000" dirty="0"/>
                  <a:t>3</a:t>
                </a:r>
                <a:r>
                  <a:rPr lang="hu-HU" sz="1400" b="1" dirty="0"/>
                  <a:t>)</a:t>
                </a:r>
              </a:p>
            </p:txBody>
          </p:sp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1B7383DF-3906-44D1-8C81-87B25CC8743A}"/>
                  </a:ext>
                </a:extLst>
              </p:cNvPr>
              <p:cNvSpPr txBox="1"/>
              <p:nvPr/>
            </p:nvSpPr>
            <p:spPr>
              <a:xfrm>
                <a:off x="1218960" y="11669930"/>
                <a:ext cx="4680001" cy="681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400" b="1" dirty="0" err="1"/>
                  <a:t>time</a:t>
                </a:r>
                <a:r>
                  <a:rPr lang="hu-HU" sz="1400" b="1" dirty="0"/>
                  <a:t> (s)</a:t>
                </a:r>
              </a:p>
            </p:txBody>
          </p:sp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4C9D2CD7-F728-45D0-8499-311AC8D6219E}"/>
                  </a:ext>
                </a:extLst>
              </p:cNvPr>
              <p:cNvSpPr txBox="1"/>
              <p:nvPr/>
            </p:nvSpPr>
            <p:spPr>
              <a:xfrm>
                <a:off x="5945650" y="11697546"/>
                <a:ext cx="4680001" cy="681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400" b="1" dirty="0" err="1"/>
                  <a:t>time</a:t>
                </a:r>
                <a:r>
                  <a:rPr lang="hu-HU" sz="1400" b="1" dirty="0"/>
                  <a:t> (s)</a:t>
                </a:r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CB49EF2D-FB73-4349-97CE-CC1146C36A24}"/>
              </a:ext>
            </a:extLst>
          </p:cNvPr>
          <p:cNvSpPr txBox="1">
            <a:spLocks/>
          </p:cNvSpPr>
          <p:nvPr/>
        </p:nvSpPr>
        <p:spPr>
          <a:xfrm>
            <a:off x="0" y="58635"/>
            <a:ext cx="12192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Cartesian coordinates of the components of the endpoint jerk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4">
                <a:extLst>
                  <a:ext uri="{FF2B5EF4-FFF2-40B4-BE49-F238E27FC236}">
                    <a16:creationId xmlns:a16="http://schemas.microsoft.com/office/drawing/2014/main" id="{A92F4DD5-B011-3F47-8755-D329B795CFA5}"/>
                  </a:ext>
                </a:extLst>
              </p:cNvPr>
              <p:cNvSpPr txBox="1"/>
              <p:nvPr/>
            </p:nvSpPr>
            <p:spPr>
              <a:xfrm>
                <a:off x="1574224" y="2114273"/>
                <a:ext cx="2615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17" name="TextBox 4">
                <a:extLst>
                  <a:ext uri="{FF2B5EF4-FFF2-40B4-BE49-F238E27FC236}">
                    <a16:creationId xmlns:a16="http://schemas.microsoft.com/office/drawing/2014/main" id="{A92F4DD5-B011-3F47-8755-D329B795C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24" y="2114273"/>
                <a:ext cx="2615701" cy="338554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1DC609-E7CD-B44D-A619-94E14FE6EAAB}"/>
                  </a:ext>
                </a:extLst>
              </p:cNvPr>
              <p:cNvSpPr/>
              <p:nvPr/>
            </p:nvSpPr>
            <p:spPr>
              <a:xfrm>
                <a:off x="1857922" y="3623578"/>
                <a:ext cx="29546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hu-H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 2</m:t>
                    </m:r>
                    <m:sSup>
                      <m:sSupPr>
                        <m:ctrlPr>
                          <a:rPr lang="hu-H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hu-H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hu-HU" dirty="0"/>
                  <a:t> 	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1DC609-E7CD-B44D-A619-94E14FE6E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922" y="3623578"/>
                <a:ext cx="2954655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4A7FE0-5D94-4B44-AA7E-9A5755BD8C26}"/>
                  </a:ext>
                </a:extLst>
              </p:cNvPr>
              <p:cNvSpPr/>
              <p:nvPr/>
            </p:nvSpPr>
            <p:spPr>
              <a:xfrm>
                <a:off x="1843286" y="5169692"/>
                <a:ext cx="19797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u-HU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4A7FE0-5D94-4B44-AA7E-9A5755BD8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286" y="5169692"/>
                <a:ext cx="1979773" cy="338554"/>
              </a:xfrm>
              <a:prstGeom prst="rect">
                <a:avLst/>
              </a:prstGeom>
              <a:blipFill>
                <a:blip r:embed="rId10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átum helye 17">
            <a:extLst>
              <a:ext uri="{FF2B5EF4-FFF2-40B4-BE49-F238E27FC236}">
                <a16:creationId xmlns:a16="http://schemas.microsoft.com/office/drawing/2014/main" id="{C780FFFB-5EA5-424C-964F-C54F05EA5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25.06.2019</a:t>
            </a:r>
            <a:endParaRPr lang="en-US"/>
          </a:p>
        </p:txBody>
      </p:sp>
      <p:sp>
        <p:nvSpPr>
          <p:cNvPr id="20" name="Dia számának helye 19">
            <a:extLst>
              <a:ext uri="{FF2B5EF4-FFF2-40B4-BE49-F238E27FC236}">
                <a16:creationId xmlns:a16="http://schemas.microsoft.com/office/drawing/2014/main" id="{1278DEE1-8D87-41B3-9C1D-691342BB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DFFF-1DAC-064D-B181-C6FFCFE32B62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84112B5C-E694-49DA-8151-05B0848B64EF}"/>
              </a:ext>
            </a:extLst>
          </p:cNvPr>
          <p:cNvGrpSpPr/>
          <p:nvPr/>
        </p:nvGrpSpPr>
        <p:grpSpPr>
          <a:xfrm>
            <a:off x="427279" y="869372"/>
            <a:ext cx="8985250" cy="814197"/>
            <a:chOff x="0" y="0"/>
            <a:chExt cx="8985291" cy="814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églalap 22">
                  <a:extLst>
                    <a:ext uri="{FF2B5EF4-FFF2-40B4-BE49-F238E27FC236}">
                      <a16:creationId xmlns:a16="http://schemas.microsoft.com/office/drawing/2014/main" id="{F4046519-323B-4BF2-9218-F1EE873D34CA}"/>
                    </a:ext>
                  </a:extLst>
                </p:cNvPr>
                <p:cNvSpPr/>
                <p:nvPr/>
              </p:nvSpPr>
              <p:spPr>
                <a:xfrm>
                  <a:off x="165776" y="0"/>
                  <a:ext cx="8819515" cy="8141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14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hu-HU" sz="1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w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);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w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);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w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w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;</m:t>
                                    </m:r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      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r>
                                          <a:rPr lang="en-US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w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);</m:t>
                                    </m:r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w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lang="hu-HU" sz="1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églalap 15">
                  <a:extLst>
                    <a:ext uri="{FF2B5EF4-FFF2-40B4-BE49-F238E27FC236}">
                      <a16:creationId xmlns:a16="http://schemas.microsoft.com/office/drawing/2014/main" id="{58B99822-3F6B-48CF-B2CB-1AA984A72E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76" y="0"/>
                  <a:ext cx="8819515" cy="814197"/>
                </a:xfrm>
                <a:prstGeom prst="rect">
                  <a:avLst/>
                </a:prstGeom>
                <a:blipFill>
                  <a:blip r:embed="rId11"/>
                  <a:stretch>
                    <a:fillRect r="-69"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Szövegdoboz 12">
              <a:extLst>
                <a:ext uri="{FF2B5EF4-FFF2-40B4-BE49-F238E27FC236}">
                  <a16:creationId xmlns:a16="http://schemas.microsoft.com/office/drawing/2014/main" id="{F37328E1-1E0B-4260-B876-540564AF5824}"/>
                </a:ext>
              </a:extLst>
            </p:cNvPr>
            <p:cNvSpPr txBox="1"/>
            <p:nvPr/>
          </p:nvSpPr>
          <p:spPr>
            <a:xfrm>
              <a:off x="0" y="106580"/>
              <a:ext cx="427355" cy="467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hu-HU" sz="2400" b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J</a:t>
              </a:r>
              <a:endParaRPr lang="hu-HU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BBECFFFE-DCD7-4121-962D-97B45E6F4490}"/>
              </a:ext>
            </a:extLst>
          </p:cNvPr>
          <p:cNvSpPr/>
          <p:nvPr/>
        </p:nvSpPr>
        <p:spPr>
          <a:xfrm>
            <a:off x="9578303" y="995557"/>
            <a:ext cx="563525" cy="8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Nyíl: jobbra mutató 25">
            <a:extLst>
              <a:ext uri="{FF2B5EF4-FFF2-40B4-BE49-F238E27FC236}">
                <a16:creationId xmlns:a16="http://schemas.microsoft.com/office/drawing/2014/main" id="{83EA4CFD-B228-421E-9025-F4D91C73DB57}"/>
              </a:ext>
            </a:extLst>
          </p:cNvPr>
          <p:cNvSpPr/>
          <p:nvPr/>
        </p:nvSpPr>
        <p:spPr>
          <a:xfrm>
            <a:off x="9578304" y="1355676"/>
            <a:ext cx="563525" cy="8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BE22E00E-2CB9-4470-AFCE-8D2E78345D66}"/>
              </a:ext>
            </a:extLst>
          </p:cNvPr>
          <p:cNvSpPr txBox="1"/>
          <p:nvPr/>
        </p:nvSpPr>
        <p:spPr>
          <a:xfrm>
            <a:off x="10200350" y="794235"/>
            <a:ext cx="1398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/>
              <a:t>X  </a:t>
            </a:r>
            <a:r>
              <a:rPr lang="hu-HU" sz="1600" dirty="0" err="1"/>
              <a:t>coordinates</a:t>
            </a:r>
            <a:endParaRPr lang="hu-HU" sz="1600" dirty="0"/>
          </a:p>
          <a:p>
            <a:endParaRPr lang="hu-HU" sz="1600" dirty="0"/>
          </a:p>
          <a:p>
            <a:r>
              <a:rPr lang="hu-HU" sz="1600" dirty="0"/>
              <a:t>Y </a:t>
            </a:r>
            <a:r>
              <a:rPr lang="hu-HU" sz="1600" dirty="0" err="1"/>
              <a:t>coordinates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925389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3F8C3-EF5B-434F-8B7C-63A5B58C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66" y="216831"/>
            <a:ext cx="11770242" cy="1188720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Connection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joint</a:t>
            </a:r>
            <a:r>
              <a:rPr lang="hu-HU" dirty="0"/>
              <a:t> </a:t>
            </a:r>
            <a:r>
              <a:rPr lang="hu-HU" dirty="0" err="1"/>
              <a:t>angles</a:t>
            </a:r>
            <a:r>
              <a:rPr lang="hu-HU" dirty="0"/>
              <a:t> and </a:t>
            </a:r>
            <a:r>
              <a:rPr lang="hu-HU" dirty="0" err="1"/>
              <a:t>endpoint</a:t>
            </a:r>
            <a:r>
              <a:rPr lang="hu-HU" dirty="0"/>
              <a:t> </a:t>
            </a:r>
            <a:r>
              <a:rPr lang="hu-HU" dirty="0" err="1"/>
              <a:t>velocity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48268F73-160C-47FD-B3C3-7EAD27770FC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158949"/>
                <a:ext cx="10363826" cy="5624623"/>
              </a:xfrm>
            </p:spPr>
            <p:txBody>
              <a:bodyPr>
                <a:normAutofit/>
              </a:bodyPr>
              <a:lstStyle/>
              <a:p>
                <a:r>
                  <a:rPr lang="hu-HU" dirty="0"/>
                  <a:t>Jacobi </a:t>
                </a:r>
                <a:r>
                  <a:rPr lang="hu-HU" dirty="0" err="1"/>
                  <a:t>matrix</a:t>
                </a:r>
                <a:endParaRPr lang="hu-HU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type m:val="noBar"/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type m:val="noBar"/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/>
                      <m:t> </m:t>
                    </m:r>
                  </m:oMath>
                </a14:m>
                <a:endParaRPr lang="hu-H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hu-HU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b="1" i="1" cap="none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cap="none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i="1" cap="none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i="1" cap="none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cap="none" dirty="0"/>
                  <a:t> </a:t>
                </a:r>
                <a:endParaRPr lang="hu-HU" b="1" i="1" cap="non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hu-HU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i="1" cap="none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cap="none" dirty="0"/>
                  <a:t> </a:t>
                </a:r>
                <a:endParaRPr lang="hu-HU" sz="3200" cap="non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hu-HU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cap="none" dirty="0"/>
                  <a:t> </a:t>
                </a:r>
                <a:endParaRPr lang="hu-HU" cap="non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hu-HU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i="1" cap="non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i="1" cap="non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cap="none" dirty="0"/>
                  <a:t> </a:t>
                </a:r>
                <a:endParaRPr lang="hu-HU" cap="non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hu-HU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𝟐𝟐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i="1" cap="non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cap="none" dirty="0"/>
                  <a:t> </a:t>
                </a:r>
                <a:endParaRPr lang="hu-HU" cap="non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hu-HU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cap="none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cap="non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cap="none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hu-HU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cap="none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cap="none" dirty="0"/>
                  <a:t> </a:t>
                </a:r>
                <a:endParaRPr lang="hu-HU" cap="none" dirty="0"/>
              </a:p>
              <a:p>
                <a:r>
                  <a:rPr lang="hu-HU" dirty="0" err="1"/>
                  <a:t>Endpoint</a:t>
                </a:r>
                <a:r>
                  <a:rPr lang="hu-HU" dirty="0"/>
                  <a:t> </a:t>
                </a:r>
                <a:r>
                  <a:rPr lang="hu-HU" dirty="0" err="1"/>
                  <a:t>position</a:t>
                </a:r>
                <a:r>
                  <a:rPr lang="hu-HU" dirty="0"/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hu-HU" dirty="0"/>
              </a:p>
              <a:p>
                <a:r>
                  <a:rPr lang="hu-HU" dirty="0"/>
                  <a:t>Connection </a:t>
                </a:r>
                <a:r>
                  <a:rPr lang="hu-HU" dirty="0" err="1"/>
                  <a:t>between</a:t>
                </a:r>
                <a:r>
                  <a:rPr lang="hu-HU" dirty="0"/>
                  <a:t> </a:t>
                </a:r>
                <a:r>
                  <a:rPr lang="hu-HU" dirty="0" err="1"/>
                  <a:t>joint</a:t>
                </a:r>
                <a:r>
                  <a:rPr lang="hu-HU" dirty="0"/>
                  <a:t> </a:t>
                </a:r>
                <a:r>
                  <a:rPr lang="hu-HU" dirty="0" err="1"/>
                  <a:t>angles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r>
                      <a:rPr lang="hu-H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hu-H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dirty="0"/>
                  <a:t> and </a:t>
                </a:r>
                <a:r>
                  <a:rPr lang="hu-HU" dirty="0" err="1"/>
                  <a:t>endpoint</a:t>
                </a:r>
                <a:r>
                  <a:rPr lang="hu-HU" dirty="0"/>
                  <a:t> (</a:t>
                </a:r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hu-H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dirty="0"/>
                  <a:t>)</a:t>
                </a:r>
                <a:r>
                  <a:rPr lang="hu-HU" dirty="0" err="1"/>
                  <a:t>velocity</a:t>
                </a:r>
                <a:endParaRPr lang="hu-HU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hu-H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hu-H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hu-H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hu-H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hu-H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dirty="0"/>
                  <a:t>  </a:t>
                </a:r>
              </a:p>
              <a:p>
                <a:endParaRPr lang="hu-HU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48268F73-160C-47FD-B3C3-7EAD27770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158949"/>
                <a:ext cx="10363826" cy="5624623"/>
              </a:xfrm>
              <a:blipFill>
                <a:blip r:embed="rId3"/>
                <a:stretch>
                  <a:fillRect l="-1059" t="-1733" r="-29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0E690B0F-3E6C-4044-B6CE-3BDDFB519151}"/>
              </a:ext>
            </a:extLst>
          </p:cNvPr>
          <p:cNvSpPr/>
          <p:nvPr/>
        </p:nvSpPr>
        <p:spPr>
          <a:xfrm>
            <a:off x="5782339" y="6033681"/>
            <a:ext cx="1073426" cy="2110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2758F9CF-08A7-422A-B82C-944915910892}"/>
                  </a:ext>
                </a:extLst>
              </p:cNvPr>
              <p:cNvSpPr txBox="1"/>
              <p:nvPr/>
            </p:nvSpPr>
            <p:spPr>
              <a:xfrm>
                <a:off x="7194218" y="5863831"/>
                <a:ext cx="1694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hu-H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u-HU" sz="2800" b="1" dirty="0">
                  <a:solidFill>
                    <a:srgbClr val="129258"/>
                  </a:solidFill>
                </a:endParaRPr>
              </a:p>
            </p:txBody>
          </p:sp>
        </mc:Choice>
        <mc:Fallback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2758F9CF-08A7-422A-B82C-944915910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218" y="5863831"/>
                <a:ext cx="16946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99EF2D7-25FE-4A72-BA49-101B63EC7D67}"/>
              </a:ext>
            </a:extLst>
          </p:cNvPr>
          <p:cNvSpPr txBox="1">
            <a:spLocks/>
          </p:cNvSpPr>
          <p:nvPr/>
        </p:nvSpPr>
        <p:spPr>
          <a:xfrm>
            <a:off x="885665" y="413045"/>
            <a:ext cx="10920772" cy="662397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Partitioning</a:t>
            </a:r>
            <a:r>
              <a:rPr lang="en-US" sz="3200" b="1"/>
              <a:t> of Endpoint Jerk</a:t>
            </a:r>
            <a:endParaRPr lang="hu-H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8ED92AF-358E-43A0-A2A2-680B21BD1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68" y="3126705"/>
                <a:ext cx="10920772" cy="20189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767138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′ 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									</a:t>
                </a:r>
                <a:endParaRPr lang="en-US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hu-HU" sz="2000" dirty="0"/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2000" b="1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									</a:t>
                </a:r>
                <a:endParaRPr lang="en-US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b="1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8ED92AF-358E-43A0-A2A2-680B21BD1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68" y="3126705"/>
                <a:ext cx="10920772" cy="2018961"/>
              </a:xfrm>
              <a:prstGeom prst="rect">
                <a:avLst/>
              </a:prstGeom>
              <a:blipFill>
                <a:blip r:embed="rId3"/>
                <a:stretch>
                  <a:fillRect t="-302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7">
            <a:extLst>
              <a:ext uri="{FF2B5EF4-FFF2-40B4-BE49-F238E27FC236}">
                <a16:creationId xmlns:a16="http://schemas.microsoft.com/office/drawing/2014/main" id="{FC454DE5-A8B0-450A-B6CA-64E7D2F37040}"/>
              </a:ext>
            </a:extLst>
          </p:cNvPr>
          <p:cNvSpPr txBox="1"/>
          <p:nvPr/>
        </p:nvSpPr>
        <p:spPr>
          <a:xfrm>
            <a:off x="1726512" y="6189209"/>
            <a:ext cx="6664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Independent of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joint</a:t>
            </a:r>
            <a:r>
              <a:rPr lang="hu-HU" sz="2000" dirty="0"/>
              <a:t> </a:t>
            </a:r>
            <a:r>
              <a:rPr lang="hu-HU" sz="2000" dirty="0" err="1"/>
              <a:t>angular</a:t>
            </a:r>
            <a:r>
              <a:rPr lang="hu-HU" sz="2000" dirty="0"/>
              <a:t> </a:t>
            </a:r>
            <a:r>
              <a:rPr lang="hu-HU" sz="2000" dirty="0" err="1"/>
              <a:t>jerk</a:t>
            </a:r>
            <a:endParaRPr lang="hu-HU" sz="2000" dirty="0"/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1DC30EB6-AF8C-4850-BFAD-9C41951A137F}"/>
              </a:ext>
            </a:extLst>
          </p:cNvPr>
          <p:cNvSpPr txBox="1"/>
          <p:nvPr/>
        </p:nvSpPr>
        <p:spPr>
          <a:xfrm>
            <a:off x="8262191" y="5934946"/>
            <a:ext cx="2112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err="1">
                <a:solidFill>
                  <a:schemeClr val="accent3">
                    <a:lumMod val="75000"/>
                  </a:schemeClr>
                </a:solidFill>
              </a:rPr>
              <a:t>Depends</a:t>
            </a:r>
            <a:r>
              <a:rPr lang="hu-HU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hu-HU" sz="2000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hu-HU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accent3">
                    <a:lumMod val="75000"/>
                  </a:schemeClr>
                </a:solidFill>
              </a:rPr>
              <a:t>angular</a:t>
            </a:r>
            <a:r>
              <a:rPr lang="hu-HU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accent3">
                    <a:lumMod val="75000"/>
                  </a:schemeClr>
                </a:solidFill>
              </a:rPr>
              <a:t>jerk</a:t>
            </a:r>
            <a:r>
              <a:rPr lang="hu-HU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E4AE627-86D1-4B89-8233-C8D82C663F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419" y="4926748"/>
                <a:ext cx="7451675" cy="1021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000" b="1" dirty="0"/>
              </a:p>
              <a:p>
                <a:pPr marL="0" indent="0">
                  <a:buFont typeface="Arial"/>
                  <a:buNone/>
                </a:pPr>
                <a:r>
                  <a:rPr lang="hu-HU" sz="20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hu-HU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hu-HU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hu-HU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hu-HU" sz="2000" dirty="0">
                    <a:solidFill>
                      <a:srgbClr val="0070C0"/>
                    </a:solidFill>
                  </a:rPr>
                  <a:t>         </a:t>
                </a:r>
                <a:r>
                  <a:rPr lang="hu-HU" sz="2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hu-HU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hu-HU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hu-HU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hu-HU" sz="2800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E4AE627-86D1-4B89-8233-C8D82C66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19" y="4926748"/>
                <a:ext cx="7451675" cy="102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D9AD1A7-53A3-47DA-A1F1-0369C44033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16841" y="5313520"/>
                <a:ext cx="3133788" cy="4091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hu-HU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hu-HU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hu-HU" sz="20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hu-HU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hu-HU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hu-HU" sz="2000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endParaRPr lang="hu-HU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D9AD1A7-53A3-47DA-A1F1-0369C44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841" y="5313520"/>
                <a:ext cx="3133788" cy="409152"/>
              </a:xfrm>
              <a:prstGeom prst="rect">
                <a:avLst/>
              </a:prstGeom>
              <a:blipFill>
                <a:blip r:embed="rId5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Bal oldali kapcsos zárójel 26">
            <a:extLst>
              <a:ext uri="{FF2B5EF4-FFF2-40B4-BE49-F238E27FC236}">
                <a16:creationId xmlns:a16="http://schemas.microsoft.com/office/drawing/2014/main" id="{36BDFD9A-C872-46E1-9979-411F3AC982BE}"/>
              </a:ext>
            </a:extLst>
          </p:cNvPr>
          <p:cNvSpPr/>
          <p:nvPr/>
        </p:nvSpPr>
        <p:spPr>
          <a:xfrm rot="16200000">
            <a:off x="5064294" y="2841206"/>
            <a:ext cx="400111" cy="6229729"/>
          </a:xfrm>
          <a:prstGeom prst="leftBrace">
            <a:avLst>
              <a:gd name="adj1" fmla="val 8333"/>
              <a:gd name="adj2" fmla="val 49809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C08F2660-CB05-4371-AB34-6290D7E007C4}"/>
              </a:ext>
            </a:extLst>
          </p:cNvPr>
          <p:cNvSpPr txBox="1"/>
          <p:nvPr/>
        </p:nvSpPr>
        <p:spPr>
          <a:xfrm>
            <a:off x="885666" y="1125151"/>
            <a:ext cx="1092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endpoint jerk is the sum of components related to 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6AB5CCFE-EFA3-4C98-B602-6167579B1FEE}"/>
              </a:ext>
            </a:extLst>
          </p:cNvPr>
          <p:cNvSpPr txBox="1"/>
          <p:nvPr/>
        </p:nvSpPr>
        <p:spPr>
          <a:xfrm>
            <a:off x="1327408" y="1507563"/>
            <a:ext cx="3731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joint </a:t>
            </a:r>
            <a:r>
              <a:rPr lang="en-US" sz="2400" dirty="0">
                <a:solidFill>
                  <a:srgbClr val="0070C0"/>
                </a:solidFill>
              </a:rPr>
              <a:t>angular velocities</a:t>
            </a:r>
            <a:r>
              <a:rPr lang="en-US" sz="2400" dirty="0"/>
              <a:t>,</a:t>
            </a:r>
            <a:r>
              <a:rPr lang="hu-HU" sz="2400" dirty="0"/>
              <a:t> 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0C0CECA9-75F2-40F6-861D-6AC1709B2E4A}"/>
              </a:ext>
            </a:extLst>
          </p:cNvPr>
          <p:cNvSpPr txBox="1"/>
          <p:nvPr/>
        </p:nvSpPr>
        <p:spPr>
          <a:xfrm>
            <a:off x="4598359" y="1491022"/>
            <a:ext cx="4346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- </a:t>
            </a:r>
            <a:r>
              <a:rPr lang="hu-HU" sz="2400" dirty="0" err="1"/>
              <a:t>angular</a:t>
            </a:r>
            <a:r>
              <a:rPr lang="hu-HU" sz="2400" dirty="0"/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accelerations</a:t>
            </a:r>
            <a:r>
              <a:rPr lang="en-US" sz="2400" dirty="0"/>
              <a:t> and</a:t>
            </a:r>
            <a:endParaRPr lang="hu-HU" sz="2400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E5220CCD-7F0C-4304-B208-EB99C9D395A7}"/>
              </a:ext>
            </a:extLst>
          </p:cNvPr>
          <p:cNvSpPr txBox="1"/>
          <p:nvPr/>
        </p:nvSpPr>
        <p:spPr>
          <a:xfrm>
            <a:off x="8184354" y="1491022"/>
            <a:ext cx="259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angular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jerks</a:t>
            </a:r>
            <a:endParaRPr lang="hu-HU" sz="2400" dirty="0"/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1DCD1267-5294-42CA-8D04-C9E8C45869A9}"/>
              </a:ext>
            </a:extLst>
          </p:cNvPr>
          <p:cNvSpPr txBox="1"/>
          <p:nvPr/>
        </p:nvSpPr>
        <p:spPr>
          <a:xfrm>
            <a:off x="895357" y="1859994"/>
            <a:ext cx="1092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and to  arm configuration and its derivatives.</a:t>
            </a:r>
          </a:p>
          <a:p>
            <a:endParaRPr lang="en-US" sz="2400" dirty="0"/>
          </a:p>
          <a:p>
            <a:r>
              <a:rPr lang="en-US" sz="2400" dirty="0"/>
              <a:t>Which component is the most dominant? 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7632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/>
      <p:bldP spid="24" grpId="0"/>
      <p:bldP spid="25" grpId="0" build="p"/>
      <p:bldP spid="26" grpId="0" build="p"/>
      <p:bldP spid="27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58AAA8-A3C8-4E00-8CCF-92FAAB48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98" y="71517"/>
            <a:ext cx="7729728" cy="1188720"/>
          </a:xfrm>
        </p:spPr>
        <p:txBody>
          <a:bodyPr/>
          <a:lstStyle/>
          <a:p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jerk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24C62648-E336-40AF-BE56-0C2727B3BE9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-1" y="1285875"/>
                <a:ext cx="12044363" cy="5224121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hu-HU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hu-HU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hu-HU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hu-HU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hu-HU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4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hu-HU" sz="2400" b="0" i="1">
                                    <a:latin typeface="Cambria Math" panose="02040503050406030204" pitchFamily="18" charset="0"/>
                                  </a:rPr>
                                  <m:t>′′′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hu-HU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2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hu-HU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u-HU" sz="240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hu-H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hu-HU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hu-H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  <m:r>
                          <a:rPr lang="hu-H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ctrlP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hu-H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hu-H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𝑚𝑖𝑛𝑖𝑚𝑎𝑙</m:t>
                            </m:r>
                          </m:e>
                        </m:nary>
                      </m:e>
                    </m:nary>
                  </m:oMath>
                </a14:m>
                <a:endParaRPr lang="hu-HU" sz="2400" dirty="0"/>
              </a:p>
              <a:p>
                <a:endParaRPr lang="hu-HU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hu-HU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hu-HU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hu-HU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hu-HU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hu-HU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sSup>
                          <m:sSupPr>
                            <m:ctrlPr>
                              <a:rPr lang="hu-HU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hu-HU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hu-HU" b="1" i="1">
                                    <a:latin typeface="Cambria Math" panose="02040503050406030204" pitchFamily="18" charset="0"/>
                                  </a:rPr>
                                  <m:t>′′′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hu-HU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e>
                          <m:sup>
                            <m:r>
                              <a:rPr lang="hu-HU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hu-HU" b="1" i="1">
                            <a:latin typeface="Cambria Math" panose="02040503050406030204" pitchFamily="18" charset="0"/>
                          </a:rPr>
                          <m:t>𝒅𝒕</m:t>
                        </m:r>
                      </m:e>
                    </m:nary>
                    <m:r>
                      <a:rPr lang="hu-HU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hu-HU" b="1" spc="300" dirty="0"/>
              </a:p>
              <a:p>
                <a:endParaRPr lang="hu-HU" sz="2400" dirty="0"/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hu-H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hu-HU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hu-HU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ctrlP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hu-HU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hu-HU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  <m:sup>
                                <m:r>
                                  <a:rPr lang="hu-HU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nary>
                  </m:oMath>
                </a14:m>
                <a:endParaRPr lang="hu-HU" sz="2400" dirty="0"/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limLoc m:val="undOvr"/>
                            <m:ctrlPr>
                              <a:rPr lang="hu-HU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hu-HU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hu-HU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hu-HU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hu-HU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u-HU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hu-H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u-HU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hu-H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hu-H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u-HU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hu-H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hu-H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hu-H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hu-H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hu-H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hu-H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hu-HU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hu-H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hu-H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hu-H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hu-HU" sz="2400" dirty="0"/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hu-H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hu-HU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hu-HU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hu-HU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hu-HU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hu-HU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hu-HU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hu-HU" sz="24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hu-HU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hu-HU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u-HU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hu-HU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nary>
                          <m:naryPr>
                            <m:ctrlPr>
                              <a:rPr lang="hu-HU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hu-HU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hu-HU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hu-HU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hu-HU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u-HU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hu-HU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r>
                          <a:rPr lang="hu-HU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nary>
                          <m:naryPr>
                            <m:ctrlP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hu-HU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hu-HU" sz="2400" dirty="0"/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hu-HU" sz="2400" dirty="0"/>
                  <a:t>Mixed </a:t>
                </a:r>
                <a:r>
                  <a:rPr lang="hu-HU" sz="2400" dirty="0" err="1"/>
                  <a:t>term</a:t>
                </a:r>
                <a:r>
                  <a:rPr lang="hu-HU" sz="2400" dirty="0"/>
                  <a:t>: </a:t>
                </a:r>
                <a14:m>
                  <m:oMath xmlns:m="http://schemas.openxmlformats.org/officeDocument/2006/math">
                    <m:r>
                      <a:rPr lang="hu-HU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trlP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hu-HU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hu-HU" sz="2400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24C62648-E336-40AF-BE56-0C2727B3B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-1" y="1285875"/>
                <a:ext cx="12044363" cy="5224121"/>
              </a:xfrm>
              <a:blipFill>
                <a:blip r:embed="rId2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B57C7A84-4D7B-4DF5-A9A8-E53240DF6FAC}"/>
              </a:ext>
            </a:extLst>
          </p:cNvPr>
          <p:cNvGrpSpPr/>
          <p:nvPr/>
        </p:nvGrpSpPr>
        <p:grpSpPr>
          <a:xfrm>
            <a:off x="3314924" y="2119803"/>
            <a:ext cx="6012840" cy="1269038"/>
            <a:chOff x="3168727" y="2601860"/>
            <a:chExt cx="6012840" cy="12690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Szövegdoboz 3">
                  <a:extLst>
                    <a:ext uri="{FF2B5EF4-FFF2-40B4-BE49-F238E27FC236}">
                      <a16:creationId xmlns:a16="http://schemas.microsoft.com/office/drawing/2014/main" id="{07DA087D-D704-4AF8-BB23-C5F66A2D6ACE}"/>
                    </a:ext>
                  </a:extLst>
                </p:cNvPr>
                <p:cNvSpPr txBox="1"/>
                <p:nvPr/>
              </p:nvSpPr>
              <p:spPr>
                <a:xfrm>
                  <a:off x="3168727" y="2648384"/>
                  <a:ext cx="1497581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hu-HU" sz="2800" b="1" i="1" spc="30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4" name="Szövegdoboz 3">
                  <a:extLst>
                    <a:ext uri="{FF2B5EF4-FFF2-40B4-BE49-F238E27FC236}">
                      <a16:creationId xmlns:a16="http://schemas.microsoft.com/office/drawing/2014/main" id="{07DA087D-D704-4AF8-BB23-C5F66A2D6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8727" y="2648384"/>
                  <a:ext cx="1497581" cy="12225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Szövegdoboz 4">
                  <a:extLst>
                    <a:ext uri="{FF2B5EF4-FFF2-40B4-BE49-F238E27FC236}">
                      <a16:creationId xmlns:a16="http://schemas.microsoft.com/office/drawing/2014/main" id="{81CF11E2-F86C-436B-AD2F-17555EC43676}"/>
                    </a:ext>
                  </a:extLst>
                </p:cNvPr>
                <p:cNvSpPr txBox="1"/>
                <p:nvPr/>
              </p:nvSpPr>
              <p:spPr>
                <a:xfrm>
                  <a:off x="4440409" y="2622746"/>
                  <a:ext cx="1490992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1" i="1" spc="30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hu-HU" sz="2800" b="1" i="1" spc="30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5" name="Szövegdoboz 4">
                  <a:extLst>
                    <a:ext uri="{FF2B5EF4-FFF2-40B4-BE49-F238E27FC236}">
                      <a16:creationId xmlns:a16="http://schemas.microsoft.com/office/drawing/2014/main" id="{81CF11E2-F86C-436B-AD2F-17555EC43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409" y="2622746"/>
                  <a:ext cx="1490992" cy="12225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Szövegdoboz 5">
                  <a:extLst>
                    <a:ext uri="{FF2B5EF4-FFF2-40B4-BE49-F238E27FC236}">
                      <a16:creationId xmlns:a16="http://schemas.microsoft.com/office/drawing/2014/main" id="{AAAB194F-6527-46AE-8885-8BBDAF9A5CD0}"/>
                    </a:ext>
                  </a:extLst>
                </p:cNvPr>
                <p:cNvSpPr txBox="1"/>
                <p:nvPr/>
              </p:nvSpPr>
              <p:spPr>
                <a:xfrm>
                  <a:off x="5902032" y="2626024"/>
                  <a:ext cx="1490076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1" spc="30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hu-HU" sz="2800" b="1" i="1" spc="30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6" name="Szövegdoboz 5">
                  <a:extLst>
                    <a:ext uri="{FF2B5EF4-FFF2-40B4-BE49-F238E27FC236}">
                      <a16:creationId xmlns:a16="http://schemas.microsoft.com/office/drawing/2014/main" id="{AAAB194F-6527-46AE-8885-8BBDAF9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2032" y="2626024"/>
                  <a:ext cx="1490076" cy="12225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Szövegdoboz 6">
                  <a:extLst>
                    <a:ext uri="{FF2B5EF4-FFF2-40B4-BE49-F238E27FC236}">
                      <a16:creationId xmlns:a16="http://schemas.microsoft.com/office/drawing/2014/main" id="{28166271-625E-41F2-9183-519823632143}"/>
                    </a:ext>
                  </a:extLst>
                </p:cNvPr>
                <p:cNvSpPr txBox="1"/>
                <p:nvPr/>
              </p:nvSpPr>
              <p:spPr>
                <a:xfrm>
                  <a:off x="7367326" y="2601860"/>
                  <a:ext cx="1814241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1" i="1" spc="30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hu-HU" sz="2800" b="1" i="1" spc="30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hu-HU" sz="2800" b="1" i="1" spc="300">
                                <a:latin typeface="Cambria Math" panose="02040503050406030204" pitchFamily="18" charset="0"/>
                              </a:rPr>
                              <m:t>𝒎𝒊𝒙𝒆𝒅</m:t>
                            </m:r>
                          </m:e>
                        </m:nary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7" name="Szövegdoboz 6">
                  <a:extLst>
                    <a:ext uri="{FF2B5EF4-FFF2-40B4-BE49-F238E27FC236}">
                      <a16:creationId xmlns:a16="http://schemas.microsoft.com/office/drawing/2014/main" id="{28166271-625E-41F2-9183-5198236321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326" y="2601860"/>
                  <a:ext cx="1814241" cy="1222514"/>
                </a:xfrm>
                <a:prstGeom prst="rect">
                  <a:avLst/>
                </a:prstGeom>
                <a:blipFill>
                  <a:blip r:embed="rId6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6831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544B9D5-0743-4D7F-8B44-DC39DD0A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82" y="212653"/>
            <a:ext cx="7569946" cy="30105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1">
                <a:extLst>
                  <a:ext uri="{FF2B5EF4-FFF2-40B4-BE49-F238E27FC236}">
                    <a16:creationId xmlns:a16="http://schemas.microsoft.com/office/drawing/2014/main" id="{890A7F60-35FD-4076-A7A3-1FA58ED56266}"/>
                  </a:ext>
                </a:extLst>
              </p:cNvPr>
              <p:cNvSpPr/>
              <p:nvPr/>
            </p:nvSpPr>
            <p:spPr>
              <a:xfrm>
                <a:off x="295972" y="346603"/>
                <a:ext cx="408567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𝜶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ea typeface="MS Mincho" panose="02020609040205080304" pitchFamily="49" charset="-128"/>
                </a:endParaRPr>
              </a:p>
              <a:p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 angular configuration.   </a:t>
                </a:r>
              </a:p>
              <a:p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 (arm configuration) </a:t>
                </a:r>
                <a:endParaRPr lang="hu-HU" dirty="0"/>
              </a:p>
            </p:txBody>
          </p:sp>
        </mc:Choice>
        <mc:Fallback>
          <p:sp>
            <p:nvSpPr>
              <p:cNvPr id="4" name="Rectangle 11">
                <a:extLst>
                  <a:ext uri="{FF2B5EF4-FFF2-40B4-BE49-F238E27FC236}">
                    <a16:creationId xmlns:a16="http://schemas.microsoft.com/office/drawing/2014/main" id="{890A7F60-35FD-4076-A7A3-1FA58ED56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72" y="346603"/>
                <a:ext cx="4085671" cy="1015663"/>
              </a:xfrm>
              <a:prstGeom prst="rect">
                <a:avLst/>
              </a:prstGeom>
              <a:blipFill>
                <a:blip r:embed="rId3"/>
                <a:stretch>
                  <a:fillRect b="-843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BA6B91C9-C0B0-4549-8AF8-01C59DF0CECC}"/>
              </a:ext>
            </a:extLst>
          </p:cNvPr>
          <p:cNvGrpSpPr/>
          <p:nvPr/>
        </p:nvGrpSpPr>
        <p:grpSpPr>
          <a:xfrm>
            <a:off x="295972" y="3357129"/>
            <a:ext cx="8985250" cy="814197"/>
            <a:chOff x="0" y="0"/>
            <a:chExt cx="8985291" cy="814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églalap 5">
                  <a:extLst>
                    <a:ext uri="{FF2B5EF4-FFF2-40B4-BE49-F238E27FC236}">
                      <a16:creationId xmlns:a16="http://schemas.microsoft.com/office/drawing/2014/main" id="{BFC38656-ACEA-4532-B372-0DF573347CD3}"/>
                    </a:ext>
                  </a:extLst>
                </p:cNvPr>
                <p:cNvSpPr/>
                <p:nvPr/>
              </p:nvSpPr>
              <p:spPr>
                <a:xfrm>
                  <a:off x="165776" y="0"/>
                  <a:ext cx="8819515" cy="8141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14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hu-HU" sz="1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w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);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w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);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w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 sz="145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sz="1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w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;</m:t>
                                    </m:r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      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r>
                                          <a:rPr lang="en-US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w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hu-HU" sz="145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);</m:t>
                                    </m:r>
                                    <m:r>
                                      <a:rPr lang="hu-HU" sz="14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sSub>
                                      <m:sSub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sz="145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 sz="145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sz="145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 sz="145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sz="145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 sz="145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w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lang="hu-HU" sz="1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églalap 15">
                  <a:extLst>
                    <a:ext uri="{FF2B5EF4-FFF2-40B4-BE49-F238E27FC236}">
                      <a16:creationId xmlns:a16="http://schemas.microsoft.com/office/drawing/2014/main" id="{58B99822-3F6B-48CF-B2CB-1AA984A72E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76" y="0"/>
                  <a:ext cx="8819515" cy="814197"/>
                </a:xfrm>
                <a:prstGeom prst="rect">
                  <a:avLst/>
                </a:prstGeom>
                <a:blipFill>
                  <a:blip r:embed="rId6"/>
                  <a:stretch>
                    <a:fillRect r="-69"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Szövegdoboz 12">
              <a:extLst>
                <a:ext uri="{FF2B5EF4-FFF2-40B4-BE49-F238E27FC236}">
                  <a16:creationId xmlns:a16="http://schemas.microsoft.com/office/drawing/2014/main" id="{D9846993-221C-43C3-8EF1-93B9276F4CA8}"/>
                </a:ext>
              </a:extLst>
            </p:cNvPr>
            <p:cNvSpPr txBox="1"/>
            <p:nvPr/>
          </p:nvSpPr>
          <p:spPr>
            <a:xfrm>
              <a:off x="0" y="106580"/>
              <a:ext cx="427355" cy="467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hu-HU" sz="2400" b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J</a:t>
              </a:r>
              <a:endParaRPr lang="hu-HU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Kép 8">
            <a:extLst>
              <a:ext uri="{FF2B5EF4-FFF2-40B4-BE49-F238E27FC236}">
                <a16:creationId xmlns:a16="http://schemas.microsoft.com/office/drawing/2014/main" id="{6D89290E-2AF6-4FC5-873F-7C95D0FA7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47" y="4541615"/>
            <a:ext cx="11467585" cy="16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9D5F5522-142B-43F2-B611-1EC2425496C3}"/>
                  </a:ext>
                </a:extLst>
              </p:cNvPr>
              <p:cNvSpPr txBox="1"/>
              <p:nvPr/>
            </p:nvSpPr>
            <p:spPr>
              <a:xfrm>
                <a:off x="136451" y="214482"/>
                <a:ext cx="3616842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hu-H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hu-HU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sz="1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hu-HU" sz="180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noBar"/>
                              <m:ctrlPr>
                                <a:rPr lang="hu-HU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sz="1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hu-HU" sz="180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noBar"/>
                              <m:ctrlPr>
                                <a:rPr lang="hu-HU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u-HU" sz="180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hu-HU" sz="18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sz="1800"/>
                        <m:t> </m:t>
                      </m:r>
                    </m:oMath>
                  </m:oMathPara>
                </a14:m>
                <a:endParaRPr lang="hu-HU" sz="1800" dirty="0"/>
              </a:p>
            </p:txBody>
          </p:sp>
        </mc:Choice>
        <mc:Fallback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9D5F5522-142B-43F2-B611-1EC242549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1" y="214482"/>
                <a:ext cx="3616842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zövegdoboz 3">
            <a:extLst>
              <a:ext uri="{FF2B5EF4-FFF2-40B4-BE49-F238E27FC236}">
                <a16:creationId xmlns:a16="http://schemas.microsoft.com/office/drawing/2014/main" id="{EAED3FE4-6B36-4249-AC22-86211E19F6D4}"/>
              </a:ext>
            </a:extLst>
          </p:cNvPr>
          <p:cNvSpPr txBox="1"/>
          <p:nvPr/>
        </p:nvSpPr>
        <p:spPr>
          <a:xfrm>
            <a:off x="0" y="923202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0" i="0" dirty="0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hu-HU" sz="1200" b="0" i="0" dirty="0" err="1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Jacobian</a:t>
            </a:r>
            <a:r>
              <a:rPr lang="hu-HU" sz="1200" b="0" i="0" dirty="0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200" b="0" i="0" dirty="0" err="1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hu-HU" sz="1200" b="0" i="0" dirty="0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200" b="0" i="0" dirty="0" err="1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DJdt</a:t>
            </a:r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(:,:,i)=[</a:t>
            </a:r>
            <a:r>
              <a:rPr lang="hu-HU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-L1.*cos(teta1(i)).*teta1dot(i)-L2.*cos(teta1(i)+teta2(i)).*(teta1dot(i)+teta2dot(i))-L3.*cos(teta1(i)+teta2(i)+teta3(i)).*(teta1dot(i)+teta2dot(i)+teta3dot(i))</a:t>
            </a:r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sz="1200" b="0" i="0" dirty="0">
                <a:solidFill>
                  <a:srgbClr val="0E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b="0" i="0" dirty="0">
                <a:solidFill>
                  <a:srgbClr val="00B0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-L2.*cos(teta1(i)+teta2(i)).*(teta1dot(i)+teta2dot(i))-L3.*cos(teta1(i)+teta2(i)+teta3(i)).*(teta1dot(i)+teta2dot(i)+teta3dot(i)),</a:t>
            </a:r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200" b="0" i="0" dirty="0">
                <a:solidFill>
                  <a:srgbClr val="0E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b="0" i="0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-L3.*cos(teta1(i)+teta2(i)+teta3(i)).*(teta1dot(i)+teta2dot(i)+teta3dot(i));</a:t>
            </a:r>
          </a:p>
          <a:p>
            <a:r>
              <a:rPr lang="hu-HU" sz="1200" b="0" i="0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-L1.*sin(teta1(i)).*teta1dot(i)-L2.*sin(teta1(i)+teta2(i)).*(teta1dot(i)+teta2dot(i))-L3.*sin(teta1(i)+teta2(i)+teta3(i)).*(teta1dot(i)+teta2dot(i)+teta3dot(i)), </a:t>
            </a:r>
            <a:r>
              <a:rPr lang="hu-HU" sz="1200" b="0" i="0" dirty="0">
                <a:solidFill>
                  <a:srgbClr val="0E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-L2.*sin(teta1(i)+teta2(i)).*(teta1dot(i)+teta2dot(i))-L3.*sin(teta1(i)+teta2(i)+teta3(i)).*(teta1dot(i)+teta2dot(i)+teta3dot(i)),</a:t>
            </a:r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200" b="0" i="0" dirty="0">
                <a:solidFill>
                  <a:srgbClr val="0E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-L3.*sin(teta1(i)+teta2(i)+teta3(i)).*(teta1dot(i)+teta2dot(i)+teta3dot(i))];</a:t>
            </a:r>
          </a:p>
          <a:p>
            <a:r>
              <a:rPr lang="hu-HU" sz="1200" b="0" i="0" dirty="0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hu-HU" sz="1200" b="0" i="0" dirty="0" err="1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Jacobian</a:t>
            </a:r>
            <a:r>
              <a:rPr lang="hu-HU" sz="1200" b="0" i="0" dirty="0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200" b="0" i="0" dirty="0" err="1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hu-HU" sz="1200" b="0" i="0" dirty="0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200" b="0" i="0" dirty="0" err="1">
                <a:solidFill>
                  <a:srgbClr val="0080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D2Jdt2(:,:,i)= [</a:t>
            </a:r>
            <a:r>
              <a:rPr lang="hu-HU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1.*cos(teta1(i)).*teta1dotdot(i)-L2.*cos(teta1(i)+teta2(i)).*(teta1dotdot(i)+teta2dotdot(i))-L3.*cos(teta1(i)+teta2(i)+teta3(i)).*(teta1dotdot(i)+teta2dotdot(i)+teta3dotdot(i))+L1.*sin(teta1(i)).*teta1dot(i).^2+L2.*sin(teta1(i)+teta2(i)).*(teta1dot(i)+teta2dot(i)).^2+L3.*sin(teta1(i)+teta2(i)+teta3(i)).*(teta1dot(i)+teta2dot(i)+teta3dot(i)).^2</a:t>
            </a:r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hu-HU" sz="1200" b="0" i="0" dirty="0">
                <a:solidFill>
                  <a:srgbClr val="0E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b="0" i="0" dirty="0">
                <a:solidFill>
                  <a:srgbClr val="00B0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2.*cos(teta1(i)+teta2(i)).*(teta1dotdot(i)+teta2dotdot(i))-L3.*cos(teta1(i)+teta2(i)+teta3(i)).*(teta1dotdot(i)+teta2dotdot(i)+teta3dotdot(i))+L2.*sin(teta1(i)+teta2(i)).*(teta1dot(i)+teta2dot(i)).^2+L3.*sin(teta1(i)+teta2(i)+teta3(i)).*(teta1dot(i)+teta2dot(i)+teta3dot(i)).^2,</a:t>
            </a:r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200" b="0" i="0" dirty="0">
                <a:solidFill>
                  <a:srgbClr val="0E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hu-HU" sz="1200" b="0" i="0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L3.*cos(teta1(i)+teta2(i)+teta3(i)).*(teta1dotdot(i)+teta2dotdot(i)+teta3dotdot(i))+L3.*sin(teta1(i)+teta2(i)+teta3(i)).* (teta1dot(i)+teta2dot(i)+teta3dot(i)).^2</a:t>
            </a:r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hu-HU" sz="1200" b="0" i="0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1.*sin(teta1(i)).*teta1dotdot(i)-L2.*sin(teta1(i)+teta2(i)).*(teta1dotdot(i)+teta2dotdot(i))-L3.*sin(teta1(i)+teta2(i)+teta3(i)).*(teta1dotdot(i)+teta2dotdot(i)+teta3dotdot(i))-L1.*cos(teta1(i)).*teta1dot(i).^2-L2.*cos(teta1(i)+teta2(i)).*(teta1dot(i)+teta2dot(i)).^2-L3.*cos(teta1(i)+teta2(i)+teta3(i)).*(teta1dot(i)+teta2dot(i)+teta3dot(i)).^2</a:t>
            </a:r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hu-HU" sz="1200" b="0" i="0" dirty="0">
                <a:solidFill>
                  <a:srgbClr val="0E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-L2.*sin(teta1(i)+teta2(i)).*(teta1dotdot(i)+teta2dotdot(i))-L3.*sin(teta1(i)+teta2(i)+teta3(i)).*(teta1dotdot(i)+teta2dotdot(i)+teta3dotdot(i))-L2.*cos(teta1(i)+teta2(i)).*(teta1dot(i)+teta2dot(i)).^2-L3.*cos(teta1(i)+teta2(i)+teta3(i)).*(teta1dot(i)+teta2dot(i)+teta3dot(i)).^2</a:t>
            </a:r>
            <a:r>
              <a:rPr lang="hu-HU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sz="1200" b="0" i="0" dirty="0">
                <a:solidFill>
                  <a:srgbClr val="0E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hu-HU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-L3.*sin(teta1(i)+teta2(i)+teta3(i)).*(teta1dotdot(i)+teta2dotdot(i)+teta3dotdot(i))-L3.*cos(teta1(i)+teta2(i)+teta3(i)).*(teta1dot(i)+teta2dot(i)+teta3dot(i)).^2];</a:t>
            </a:r>
          </a:p>
          <a:p>
            <a:endParaRPr lang="hu-H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64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E002D37-0EF8-4570-8CDB-D0A5D383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0" y="3343153"/>
            <a:ext cx="11610753" cy="24855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8DCD3411-7DF0-45D3-8377-97463B93B92A}"/>
                  </a:ext>
                </a:extLst>
              </p:cNvPr>
              <p:cNvSpPr txBox="1"/>
              <p:nvPr/>
            </p:nvSpPr>
            <p:spPr>
              <a:xfrm>
                <a:off x="1230719" y="633466"/>
                <a:ext cx="82747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hu-HU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8DCD3411-7DF0-45D3-8377-97463B93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719" y="633466"/>
                <a:ext cx="8274787" cy="461665"/>
              </a:xfrm>
              <a:prstGeom prst="rect">
                <a:avLst/>
              </a:prstGeom>
              <a:blipFill>
                <a:blip r:embed="rId3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4BE4DFC-2DA6-43D0-9F81-896EB704C8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454" y="1590625"/>
                <a:ext cx="3657600" cy="1021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b="1" dirty="0"/>
              </a:p>
              <a:p>
                <a:pPr marL="0" indent="0">
                  <a:buFont typeface="Arial"/>
                  <a:buNone/>
                </a:pPr>
                <a:r>
                  <a:rPr lang="hu-HU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hu-HU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hu-H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hu-HU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hu-HU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4BE4DFC-2DA6-43D0-9F81-896EB704C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4" y="1590625"/>
                <a:ext cx="3657600" cy="102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207F514-D3E7-4D26-9A52-C80CBB3B15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87070" y="1666156"/>
                <a:ext cx="3684476" cy="8706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hu-HU" sz="24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hu-HU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hu-HU" sz="24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hu-HU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hu-HU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hu-HU" sz="2400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endParaRPr lang="hu-HU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207F514-D3E7-4D26-9A52-C80CBB3B1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070" y="1666156"/>
                <a:ext cx="3684476" cy="8706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B36CCB6-A5C8-4AD0-8E51-A27B683635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143" y="1590625"/>
                <a:ext cx="3946838" cy="1021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b="1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hu-HU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hu-HU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hu-HU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hu-HU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hu-HU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B36CCB6-A5C8-4AD0-8E51-A27B68363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43" y="1590625"/>
                <a:ext cx="3946838" cy="1021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26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CDAC08A-DFD0-4C61-9A43-9C55BE83F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1" y="2413591"/>
            <a:ext cx="10861428" cy="40480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01C6E7C5-43A6-49EA-9FBE-D014864B3DC7}"/>
                  </a:ext>
                </a:extLst>
              </p:cNvPr>
              <p:cNvSpPr txBox="1"/>
              <p:nvPr/>
            </p:nvSpPr>
            <p:spPr>
              <a:xfrm>
                <a:off x="252523" y="974127"/>
                <a:ext cx="4234417" cy="1069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hu-HU" sz="28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hu-HU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hu-HU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hu-HU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hu-HU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p>
                            <m:sSupPr>
                              <m:ctrlPr>
                                <a:rPr lang="hu-HU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hu-HU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sz="28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hu-HU" sz="2800" b="1" i="1">
                                      <a:latin typeface="Cambria Math" panose="02040503050406030204" pitchFamily="18" charset="0"/>
                                    </a:rPr>
                                    <m:t>′′′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hu-HU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800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hu-HU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u-HU" sz="2800" b="1" spc="300" dirty="0"/>
              </a:p>
            </p:txBody>
          </p:sp>
        </mc:Choice>
        <mc:Fallback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01C6E7C5-43A6-49EA-9FBE-D014864B3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23" y="974127"/>
                <a:ext cx="4234417" cy="10694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5411332E-6805-4F92-8A84-EBF2BA424A79}"/>
              </a:ext>
            </a:extLst>
          </p:cNvPr>
          <p:cNvGrpSpPr/>
          <p:nvPr/>
        </p:nvGrpSpPr>
        <p:grpSpPr>
          <a:xfrm>
            <a:off x="3881107" y="874338"/>
            <a:ext cx="6012840" cy="1269038"/>
            <a:chOff x="3168727" y="2601860"/>
            <a:chExt cx="6012840" cy="12690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Szövegdoboz 6">
                  <a:extLst>
                    <a:ext uri="{FF2B5EF4-FFF2-40B4-BE49-F238E27FC236}">
                      <a16:creationId xmlns:a16="http://schemas.microsoft.com/office/drawing/2014/main" id="{96A9AC52-3FB7-4667-AB16-DE66DF11F278}"/>
                    </a:ext>
                  </a:extLst>
                </p:cNvPr>
                <p:cNvSpPr txBox="1"/>
                <p:nvPr/>
              </p:nvSpPr>
              <p:spPr>
                <a:xfrm>
                  <a:off x="3168727" y="2648384"/>
                  <a:ext cx="1497581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hu-HU" sz="2800" b="1" i="1" spc="30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7" name="Szövegdoboz 6">
                  <a:extLst>
                    <a:ext uri="{FF2B5EF4-FFF2-40B4-BE49-F238E27FC236}">
                      <a16:creationId xmlns:a16="http://schemas.microsoft.com/office/drawing/2014/main" id="{96A9AC52-3FB7-4667-AB16-DE66DF11F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8727" y="2648384"/>
                  <a:ext cx="1497581" cy="12225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D054FF3B-5A0F-4DBD-BBFD-530427A77013}"/>
                    </a:ext>
                  </a:extLst>
                </p:cNvPr>
                <p:cNvSpPr txBox="1"/>
                <p:nvPr/>
              </p:nvSpPr>
              <p:spPr>
                <a:xfrm>
                  <a:off x="4440409" y="2622746"/>
                  <a:ext cx="1490992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1" i="1" spc="30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hu-HU" sz="2800" b="1" i="1" spc="30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8" name="Szövegdoboz 7">
                  <a:extLst>
                    <a:ext uri="{FF2B5EF4-FFF2-40B4-BE49-F238E27FC236}">
                      <a16:creationId xmlns:a16="http://schemas.microsoft.com/office/drawing/2014/main" id="{D054FF3B-5A0F-4DBD-BBFD-530427A77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409" y="2622746"/>
                  <a:ext cx="1490992" cy="12225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23853A26-2C20-4E0C-89CB-1775B15B4FDC}"/>
                    </a:ext>
                  </a:extLst>
                </p:cNvPr>
                <p:cNvSpPr txBox="1"/>
                <p:nvPr/>
              </p:nvSpPr>
              <p:spPr>
                <a:xfrm>
                  <a:off x="5902032" y="2626024"/>
                  <a:ext cx="1490076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1" spc="30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hu-HU" sz="2800" b="1" i="1" spc="30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hu-HU" sz="2800" b="1" i="1" spc="3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9" name="Szövegdoboz 8">
                  <a:extLst>
                    <a:ext uri="{FF2B5EF4-FFF2-40B4-BE49-F238E27FC236}">
                      <a16:creationId xmlns:a16="http://schemas.microsoft.com/office/drawing/2014/main" id="{23853A26-2C20-4E0C-89CB-1775B15B4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2032" y="2626024"/>
                  <a:ext cx="1490076" cy="12225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1A6BAE8A-8270-4E31-8625-E806209BB341}"/>
                    </a:ext>
                  </a:extLst>
                </p:cNvPr>
                <p:cNvSpPr txBox="1"/>
                <p:nvPr/>
              </p:nvSpPr>
              <p:spPr>
                <a:xfrm>
                  <a:off x="7367326" y="2601860"/>
                  <a:ext cx="1814241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1" i="1" spc="30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hu-HU" sz="2800" b="1" i="1" spc="30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hu-HU" sz="2800" b="1" i="1" spc="300">
                                <a:latin typeface="Cambria Math" panose="02040503050406030204" pitchFamily="18" charset="0"/>
                              </a:rPr>
                              <m:t>𝒎𝒊𝒙𝒆𝒅</m:t>
                            </m:r>
                          </m:e>
                        </m:nary>
                      </m:oMath>
                    </m:oMathPara>
                  </a14:m>
                  <a:endParaRPr lang="hu-HU" sz="2800" dirty="0"/>
                </a:p>
              </p:txBody>
            </p:sp>
          </mc:Choice>
          <mc:Fallback>
            <p:sp>
              <p:nvSpPr>
                <p:cNvPr id="10" name="Szövegdoboz 9">
                  <a:extLst>
                    <a:ext uri="{FF2B5EF4-FFF2-40B4-BE49-F238E27FC236}">
                      <a16:creationId xmlns:a16="http://schemas.microsoft.com/office/drawing/2014/main" id="{1A6BAE8A-8270-4E31-8625-E806209BB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326" y="2601860"/>
                  <a:ext cx="1814241" cy="1222514"/>
                </a:xfrm>
                <a:prstGeom prst="rect">
                  <a:avLst/>
                </a:prstGeom>
                <a:blipFill>
                  <a:blip r:embed="rId7"/>
                  <a:stretch>
                    <a:fillRect r="-18121"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2477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C6D503-C0E2-43B0-A91E-B8EEB330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823" y="231046"/>
            <a:ext cx="7729728" cy="1188720"/>
          </a:xfrm>
        </p:spPr>
        <p:txBody>
          <a:bodyPr/>
          <a:lstStyle/>
          <a:p>
            <a:r>
              <a:rPr lang="hu-HU" dirty="0" err="1"/>
              <a:t>Joint</a:t>
            </a:r>
            <a:r>
              <a:rPr lang="hu-HU" dirty="0"/>
              <a:t> </a:t>
            </a:r>
            <a:r>
              <a:rPr lang="hu-HU" dirty="0" err="1"/>
              <a:t>angles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artalom helye 4">
                <a:extLst>
                  <a:ext uri="{FF2B5EF4-FFF2-40B4-BE49-F238E27FC236}">
                    <a16:creationId xmlns:a16="http://schemas.microsoft.com/office/drawing/2014/main" id="{3CE1B139-0F6C-4D43-9AAB-BCF2B847E97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4792" y="1594884"/>
                <a:ext cx="10770780" cy="4644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hu-HU" sz="2400" dirty="0" err="1"/>
                  <a:t>Compute</a:t>
                </a:r>
                <a:r>
                  <a:rPr lang="hu-HU" sz="2400" dirty="0"/>
                  <a:t> </a:t>
                </a:r>
                <a:r>
                  <a:rPr lang="hu-HU" sz="2400" dirty="0" err="1"/>
                  <a:t>joint</a:t>
                </a:r>
                <a:r>
                  <a:rPr lang="hu-HU" sz="2400" dirty="0"/>
                  <a:t> </a:t>
                </a:r>
                <a:r>
                  <a:rPr lang="hu-HU" sz="2400" dirty="0" err="1"/>
                  <a:t>angles</a:t>
                </a:r>
                <a:r>
                  <a:rPr lang="hu-HU" sz="2400" dirty="0"/>
                  <a:t> </a:t>
                </a:r>
                <a:r>
                  <a:rPr lang="hu-HU" sz="2400" dirty="0" err="1"/>
                  <a:t>from</a:t>
                </a:r>
                <a:r>
                  <a:rPr lang="hu-HU" sz="2400" dirty="0"/>
                  <a:t> </a:t>
                </a:r>
                <a:r>
                  <a:rPr lang="hu-HU" sz="2400" dirty="0" err="1"/>
                  <a:t>segments</a:t>
                </a:r>
                <a:r>
                  <a:rPr lang="hu-HU" sz="2400" dirty="0"/>
                  <a:t> </a:t>
                </a:r>
              </a:p>
              <a:p>
                <a:pPr lvl="1"/>
                <a:r>
                  <a:rPr lang="hu-HU" sz="2000" dirty="0" err="1"/>
                  <a:t>Shoulder</a:t>
                </a:r>
                <a:endParaRPr lang="hu-HU" sz="2000" dirty="0"/>
              </a:p>
              <a:p>
                <a:pPr lvl="1"/>
                <a:r>
                  <a:rPr lang="hu-HU" sz="2000" dirty="0" err="1"/>
                  <a:t>Elbow</a:t>
                </a:r>
                <a:endParaRPr lang="hu-HU" sz="2000" dirty="0"/>
              </a:p>
              <a:p>
                <a:pPr lvl="1"/>
                <a:r>
                  <a:rPr lang="hu-HU" sz="2000" dirty="0" err="1"/>
                  <a:t>Wrist</a:t>
                </a:r>
                <a:endParaRPr lang="hu-HU" sz="2000" dirty="0"/>
              </a:p>
              <a:p>
                <a:r>
                  <a:rPr lang="en-US" sz="2400" dirty="0"/>
                  <a:t>The jerk is mathematically the third derivative in time of the position of the end point of the arm. Nervous system control: optimal solution to the problem - principle of minimum jerk</a:t>
                </a:r>
                <a:endParaRPr lang="hu-HU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sz="2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hu-HU" sz="2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hu-HU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hu-HU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u-HU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hu-HU" sz="2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hu-HU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6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hu-HU" sz="2600" b="0" i="1">
                                    <a:latin typeface="Cambria Math" panose="02040503050406030204" pitchFamily="18" charset="0"/>
                                  </a:rPr>
                                  <m:t>′′′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hu-HU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2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hu-HU" sz="2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hu-HU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u-HU" sz="260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hu-HU" sz="2600" dirty="0"/>
                  <a:t> 	</a:t>
                </a:r>
                <a:r>
                  <a:rPr lang="hu-HU" sz="2400" dirty="0"/>
                  <a:t>	</a:t>
                </a:r>
              </a:p>
              <a:p>
                <a:endParaRPr lang="hu-HU" sz="2400" dirty="0"/>
              </a:p>
              <a:p>
                <a:r>
                  <a:rPr lang="hu-HU" sz="2400" dirty="0" err="1"/>
                  <a:t>Optimatization</a:t>
                </a:r>
                <a:r>
                  <a:rPr lang="hu-HU" sz="2400" dirty="0"/>
                  <a:t> </a:t>
                </a:r>
                <a:r>
                  <a:rPr lang="hu-HU" sz="2400" dirty="0" err="1"/>
                  <a:t>criteria</a:t>
                </a:r>
                <a:r>
                  <a:rPr lang="hu-HU" sz="2400" dirty="0"/>
                  <a:t> </a:t>
                </a:r>
                <a:r>
                  <a:rPr lang="hu-HU" sz="2400" dirty="0" err="1"/>
                  <a:t>for</a:t>
                </a:r>
                <a:r>
                  <a:rPr lang="hu-HU" sz="2400" dirty="0"/>
                  <a:t> multi-</a:t>
                </a:r>
                <a:r>
                  <a:rPr lang="hu-HU" sz="2400" dirty="0" err="1"/>
                  <a:t>joint</a:t>
                </a:r>
                <a:r>
                  <a:rPr lang="hu-HU" sz="2400" dirty="0"/>
                  <a:t> </a:t>
                </a:r>
                <a:r>
                  <a:rPr lang="hu-HU" sz="2400" dirty="0" err="1"/>
                  <a:t>movements</a:t>
                </a:r>
                <a:r>
                  <a:rPr lang="hu-HU" sz="2400" dirty="0"/>
                  <a:t> </a:t>
                </a:r>
                <a14:m>
                  <m:oMath xmlns:m="http://schemas.openxmlformats.org/officeDocument/2006/math">
                    <m:r>
                      <a:rPr lang="hu-H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hu-HU" sz="2400" dirty="0"/>
                  <a:t>smoothest </a:t>
                </a:r>
                <a:r>
                  <a:rPr lang="hu-HU" sz="2400" dirty="0" err="1"/>
                  <a:t>trajectory</a:t>
                </a:r>
                <a:r>
                  <a:rPr lang="hu-HU" sz="2400" dirty="0"/>
                  <a:t> of </a:t>
                </a:r>
                <a:r>
                  <a:rPr lang="hu-HU" sz="2400" dirty="0" err="1"/>
                  <a:t>the</a:t>
                </a:r>
                <a:r>
                  <a:rPr lang="hu-HU" sz="2400" dirty="0"/>
                  <a:t> </a:t>
                </a:r>
                <a:r>
                  <a:rPr lang="hu-HU" sz="2400" dirty="0" err="1"/>
                  <a:t>endpoint</a:t>
                </a:r>
                <a:r>
                  <a:rPr lang="hu-HU" sz="2400" dirty="0"/>
                  <a:t>/The </a:t>
                </a:r>
                <a:r>
                  <a:rPr lang="hu-HU" sz="2400" dirty="0" err="1"/>
                  <a:t>joint</a:t>
                </a:r>
                <a:r>
                  <a:rPr lang="hu-HU" sz="2400" dirty="0"/>
                  <a:t> </a:t>
                </a:r>
                <a:r>
                  <a:rPr lang="hu-HU" sz="2400" dirty="0" err="1"/>
                  <a:t>angles</a:t>
                </a:r>
                <a:r>
                  <a:rPr lang="hu-HU" sz="2400" dirty="0"/>
                  <a:t> </a:t>
                </a:r>
                <a14:m>
                  <m:oMath xmlns:m="http://schemas.openxmlformats.org/officeDocument/2006/math">
                    <m:r>
                      <a:rPr lang="hu-H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hu-HU" sz="2400" dirty="0"/>
                  <a:t> </a:t>
                </a:r>
                <a:r>
                  <a:rPr lang="hu-HU" sz="2400" dirty="0" err="1"/>
                  <a:t>minimal</a:t>
                </a:r>
                <a:r>
                  <a:rPr lang="hu-HU" sz="2400" dirty="0"/>
                  <a:t> </a:t>
                </a:r>
                <a:r>
                  <a:rPr lang="hu-HU" sz="2400" dirty="0" err="1"/>
                  <a:t>jerk</a:t>
                </a:r>
                <a:endParaRPr lang="hu-HU" sz="2400" dirty="0"/>
              </a:p>
              <a:p>
                <a:r>
                  <a:rPr lang="hu-HU" sz="2400" dirty="0"/>
                  <a:t>Inverz </a:t>
                </a:r>
                <a:r>
                  <a:rPr lang="hu-HU" sz="2400" dirty="0" err="1"/>
                  <a:t>kinematic</a:t>
                </a:r>
                <a:r>
                  <a:rPr lang="hu-HU" sz="2400" dirty="0"/>
                  <a:t> </a:t>
                </a:r>
                <a:r>
                  <a:rPr lang="hu-HU" sz="2400" dirty="0" err="1"/>
                  <a:t>task</a:t>
                </a:r>
                <a:r>
                  <a:rPr lang="hu-HU" sz="2400" dirty="0"/>
                  <a:t> </a:t>
                </a:r>
                <a14:m>
                  <m:oMath xmlns:m="http://schemas.openxmlformats.org/officeDocument/2006/math">
                    <m:r>
                      <a:rPr lang="hu-H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hu-HU" sz="2400" dirty="0"/>
                  <a:t> </a:t>
                </a:r>
                <a:r>
                  <a:rPr lang="hu-HU" sz="2400" dirty="0" err="1"/>
                  <a:t>optimal</a:t>
                </a:r>
                <a:r>
                  <a:rPr lang="hu-HU" sz="2400" dirty="0"/>
                  <a:t> </a:t>
                </a:r>
                <a:r>
                  <a:rPr lang="hu-HU" sz="2400" dirty="0" err="1"/>
                  <a:t>solution</a:t>
                </a:r>
                <a:r>
                  <a:rPr lang="hu-HU" sz="2400" dirty="0"/>
                  <a:t> </a:t>
                </a:r>
                <a14:m>
                  <m:oMath xmlns:m="http://schemas.openxmlformats.org/officeDocument/2006/math">
                    <m:r>
                      <a:rPr lang="hu-H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hu-HU" sz="2400" dirty="0"/>
                  <a:t> </a:t>
                </a:r>
                <a:r>
                  <a:rPr lang="hu-HU" sz="2400" dirty="0" err="1"/>
                  <a:t>with</a:t>
                </a:r>
                <a:r>
                  <a:rPr lang="hu-HU" sz="2400" dirty="0"/>
                  <a:t> </a:t>
                </a:r>
                <a:r>
                  <a:rPr lang="hu-HU" sz="2400" dirty="0" err="1"/>
                  <a:t>Jacobi</a:t>
                </a:r>
                <a:r>
                  <a:rPr lang="hu-HU" sz="2400" dirty="0"/>
                  <a:t> </a:t>
                </a:r>
                <a:r>
                  <a:rPr lang="hu-HU" sz="2400" dirty="0" err="1"/>
                  <a:t>matrix</a:t>
                </a:r>
                <a:endParaRPr lang="hu-HU" sz="2400" dirty="0"/>
              </a:p>
            </p:txBody>
          </p:sp>
        </mc:Choice>
        <mc:Fallback>
          <p:sp>
            <p:nvSpPr>
              <p:cNvPr id="5" name="Tartalom helye 4">
                <a:extLst>
                  <a:ext uri="{FF2B5EF4-FFF2-40B4-BE49-F238E27FC236}">
                    <a16:creationId xmlns:a16="http://schemas.microsoft.com/office/drawing/2014/main" id="{3CE1B139-0F6C-4D43-9AAB-BCF2B847E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4792" y="1594884"/>
                <a:ext cx="10770780" cy="4644599"/>
              </a:xfrm>
              <a:blipFill>
                <a:blip r:embed="rId3"/>
                <a:stretch>
                  <a:fillRect l="-792" t="-249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B9ADC5BA-A1E0-40D7-8EE5-6335E55FCA93}"/>
              </a:ext>
            </a:extLst>
          </p:cNvPr>
          <p:cNvSpPr/>
          <p:nvPr/>
        </p:nvSpPr>
        <p:spPr>
          <a:xfrm>
            <a:off x="3911009" y="4199236"/>
            <a:ext cx="1073426" cy="2110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BEF824F-676E-433D-BAE6-6C79D4D1E6E7}"/>
              </a:ext>
            </a:extLst>
          </p:cNvPr>
          <p:cNvSpPr txBox="1"/>
          <p:nvPr/>
        </p:nvSpPr>
        <p:spPr>
          <a:xfrm>
            <a:off x="5560123" y="3937824"/>
            <a:ext cx="550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 err="1">
                <a:solidFill>
                  <a:srgbClr val="129258"/>
                </a:solidFill>
              </a:rPr>
              <a:t>Minimization</a:t>
            </a:r>
            <a:r>
              <a:rPr lang="hu-HU" sz="2800" b="1" dirty="0">
                <a:solidFill>
                  <a:srgbClr val="129258"/>
                </a:solidFill>
              </a:rPr>
              <a:t> </a:t>
            </a:r>
            <a:r>
              <a:rPr lang="hu-HU" sz="2800" dirty="0"/>
              <a:t>of </a:t>
            </a:r>
            <a:r>
              <a:rPr lang="hu-HU" sz="2800" dirty="0" err="1"/>
              <a:t>this</a:t>
            </a:r>
            <a:r>
              <a:rPr lang="hu-HU" sz="2800" dirty="0"/>
              <a:t> </a:t>
            </a:r>
            <a:r>
              <a:rPr lang="hu-HU" sz="2800" dirty="0" err="1"/>
              <a:t>quantity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2746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621FC9-C139-4CD0-9344-4DA4534C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215" y="16717"/>
            <a:ext cx="8731405" cy="1325563"/>
          </a:xfrm>
        </p:spPr>
        <p:txBody>
          <a:bodyPr>
            <a:normAutofit/>
          </a:bodyPr>
          <a:lstStyle/>
          <a:p>
            <a:pPr algn="ctr"/>
            <a:r>
              <a:rPr lang="hu-HU" sz="3600" b="1" dirty="0" err="1"/>
              <a:t>Relation</a:t>
            </a:r>
            <a:r>
              <a:rPr lang="hu-HU" sz="3600" b="1" dirty="0"/>
              <a:t> of </a:t>
            </a:r>
            <a:r>
              <a:rPr lang="hu-HU" sz="3600" b="1" dirty="0" err="1"/>
              <a:t>endpoint</a:t>
            </a:r>
            <a:r>
              <a:rPr lang="hu-HU" sz="3600" b="1" dirty="0"/>
              <a:t> </a:t>
            </a:r>
            <a:r>
              <a:rPr lang="hu-HU" sz="3600" b="1" dirty="0" err="1"/>
              <a:t>jerk</a:t>
            </a:r>
            <a:r>
              <a:rPr lang="hu-HU" sz="3600" b="1" dirty="0"/>
              <a:t> and </a:t>
            </a:r>
            <a:r>
              <a:rPr lang="hu-HU" sz="3600" b="1" dirty="0" err="1"/>
              <a:t>the</a:t>
            </a:r>
            <a:r>
              <a:rPr lang="hu-HU" sz="3600" b="1" dirty="0"/>
              <a:t> </a:t>
            </a:r>
            <a:r>
              <a:rPr lang="hu-HU" sz="3600" b="1" dirty="0" err="1"/>
              <a:t>Jacobi</a:t>
            </a:r>
            <a:r>
              <a:rPr lang="hu-HU" sz="3600" b="1" dirty="0"/>
              <a:t> </a:t>
            </a:r>
            <a:r>
              <a:rPr lang="hu-HU" sz="3600" b="1" dirty="0" err="1"/>
              <a:t>matrix</a:t>
            </a:r>
            <a:endParaRPr lang="hu-HU" sz="3600" b="1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DCFC08-69DD-442A-A510-5B445B26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25.06.2019</a:t>
            </a:r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8763DC0-9ED9-428C-9E0E-C2247AFB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ICORR 2019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41E081E4-2CD9-4987-AB11-8602F3CCC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DFFF-1DAC-064D-B181-C6FFCFE32B62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11">
                <a:extLst>
                  <a:ext uri="{FF2B5EF4-FFF2-40B4-BE49-F238E27FC236}">
                    <a16:creationId xmlns:a16="http://schemas.microsoft.com/office/drawing/2014/main" id="{00515C3E-8C14-4B8B-9188-F15C72A0BF70}"/>
                  </a:ext>
                </a:extLst>
              </p:cNvPr>
              <p:cNvSpPr/>
              <p:nvPr/>
            </p:nvSpPr>
            <p:spPr>
              <a:xfrm>
                <a:off x="6327949" y="2519691"/>
                <a:ext cx="408567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𝜶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hu-HU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hu-HU" sz="2400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ea typeface="MS Mincho" panose="02020609040205080304" pitchFamily="49" charset="-128"/>
                </a:endParaRPr>
              </a:p>
              <a:p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 angular configuration.   </a:t>
                </a:r>
              </a:p>
              <a:p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</a:rPr>
                  <a:t> (arm configuration) </a:t>
                </a:r>
                <a:endParaRPr lang="hu-HU" dirty="0"/>
              </a:p>
            </p:txBody>
          </p:sp>
        </mc:Choice>
        <mc:Fallback>
          <p:sp>
            <p:nvSpPr>
              <p:cNvPr id="7" name="Rectangle 11">
                <a:extLst>
                  <a:ext uri="{FF2B5EF4-FFF2-40B4-BE49-F238E27FC236}">
                    <a16:creationId xmlns:a16="http://schemas.microsoft.com/office/drawing/2014/main" id="{00515C3E-8C14-4B8B-9188-F15C72A0B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9" y="2519691"/>
                <a:ext cx="4085671" cy="1015663"/>
              </a:xfrm>
              <a:prstGeom prst="rect">
                <a:avLst/>
              </a:prstGeom>
              <a:blipFill>
                <a:blip r:embed="rId3"/>
                <a:stretch>
                  <a:fillRect b="-778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zövegdoboz 9">
            <a:extLst>
              <a:ext uri="{FF2B5EF4-FFF2-40B4-BE49-F238E27FC236}">
                <a16:creationId xmlns:a16="http://schemas.microsoft.com/office/drawing/2014/main" id="{7158100E-6A9F-4144-AA9E-4C12DDECC512}"/>
              </a:ext>
            </a:extLst>
          </p:cNvPr>
          <p:cNvSpPr txBox="1"/>
          <p:nvPr/>
        </p:nvSpPr>
        <p:spPr>
          <a:xfrm>
            <a:off x="8819323" y="6061084"/>
            <a:ext cx="152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s=sin; c=cos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D83ED803-FB23-4FB7-A548-886AF027C702}"/>
              </a:ext>
            </a:extLst>
          </p:cNvPr>
          <p:cNvSpPr/>
          <p:nvPr/>
        </p:nvSpPr>
        <p:spPr>
          <a:xfrm>
            <a:off x="6485871" y="1668379"/>
            <a:ext cx="28863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(t) = [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(t),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(t)]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hand position</a:t>
            </a:r>
            <a:endParaRPr lang="hu-H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9" name="Kép 7">
            <a:extLst>
              <a:ext uri="{FF2B5EF4-FFF2-40B4-BE49-F238E27FC236}">
                <a16:creationId xmlns:a16="http://schemas.microsoft.com/office/drawing/2014/main" id="{14117825-67F6-1943-9544-9F7CE56398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51" y="1177103"/>
            <a:ext cx="4061362" cy="2604247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C1F1BE-852D-B841-8A6E-CEB50EA82CBB}"/>
              </a:ext>
            </a:extLst>
          </p:cNvPr>
          <p:cNvSpPr/>
          <p:nvPr/>
        </p:nvSpPr>
        <p:spPr>
          <a:xfrm>
            <a:off x="4264106" y="2651916"/>
            <a:ext cx="802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  <a:r>
              <a:rPr lang="en-US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] </a:t>
            </a:r>
            <a:endParaRPr lang="hu-HU" sz="1600" dirty="0"/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7F09C12A-285F-405A-81BD-5CB987B0D04A}"/>
              </a:ext>
            </a:extLst>
          </p:cNvPr>
          <p:cNvGrpSpPr/>
          <p:nvPr/>
        </p:nvGrpSpPr>
        <p:grpSpPr>
          <a:xfrm>
            <a:off x="591879" y="3948174"/>
            <a:ext cx="10761921" cy="963596"/>
            <a:chOff x="0" y="0"/>
            <a:chExt cx="8985291" cy="4512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églalap 15">
                  <a:extLst>
                    <a:ext uri="{FF2B5EF4-FFF2-40B4-BE49-F238E27FC236}">
                      <a16:creationId xmlns:a16="http://schemas.microsoft.com/office/drawing/2014/main" id="{58B99822-3F6B-48CF-B2CB-1AA984A72E62}"/>
                    </a:ext>
                  </a:extLst>
                </p:cNvPr>
                <p:cNvSpPr/>
                <p:nvPr/>
              </p:nvSpPr>
              <p:spPr>
                <a:xfrm>
                  <a:off x="165776" y="0"/>
                  <a:ext cx="8819515" cy="4512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w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);</m:t>
                                </m:r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w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);</m:t>
                                </m:r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w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hu-HU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w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;</m:t>
                                    </m:r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      </m:t>
                                    </m:r>
                                    <m:sSub>
                                      <m:sSub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w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hu-HU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);</m:t>
                                    </m:r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sSub>
                                      <m:sSub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hu-H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hu-HU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endChr m:val=""/>
                                            <m:ctrlPr>
                                              <a:rPr lang="hu-H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s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e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hu-HU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hu-H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hu-HU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w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lang="hu-HU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" name="Téglalap 15">
                  <a:extLst>
                    <a:ext uri="{FF2B5EF4-FFF2-40B4-BE49-F238E27FC236}">
                      <a16:creationId xmlns:a16="http://schemas.microsoft.com/office/drawing/2014/main" id="{58B99822-3F6B-48CF-B2CB-1AA984A72E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76" y="0"/>
                  <a:ext cx="8819515" cy="451279"/>
                </a:xfrm>
                <a:prstGeom prst="rect">
                  <a:avLst/>
                </a:prstGeom>
                <a:blipFill>
                  <a:blip r:embed="rId5"/>
                  <a:stretch>
                    <a:fillRect r="-3174"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Szövegdoboz 12">
              <a:extLst>
                <a:ext uri="{FF2B5EF4-FFF2-40B4-BE49-F238E27FC236}">
                  <a16:creationId xmlns:a16="http://schemas.microsoft.com/office/drawing/2014/main" id="{C75904CE-B2BB-40F6-AB55-C73F09025C5B}"/>
                </a:ext>
              </a:extLst>
            </p:cNvPr>
            <p:cNvSpPr txBox="1"/>
            <p:nvPr/>
          </p:nvSpPr>
          <p:spPr>
            <a:xfrm>
              <a:off x="0" y="106580"/>
              <a:ext cx="427355" cy="277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hu-HU" sz="3200" b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J</a:t>
              </a:r>
              <a:endParaRPr lang="hu-HU" sz="1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Szövegdoboz 17">
                <a:extLst>
                  <a:ext uri="{FF2B5EF4-FFF2-40B4-BE49-F238E27FC236}">
                    <a16:creationId xmlns:a16="http://schemas.microsoft.com/office/drawing/2014/main" id="{85BEF2B2-C422-4834-BCD1-CB1D42A899B7}"/>
                  </a:ext>
                </a:extLst>
              </p:cNvPr>
              <p:cNvSpPr txBox="1"/>
              <p:nvPr/>
            </p:nvSpPr>
            <p:spPr>
              <a:xfrm>
                <a:off x="2100557" y="5224817"/>
                <a:ext cx="7943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hu-HU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sSup>
                      <m:sSup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hu-HU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>
          <p:sp>
            <p:nvSpPr>
              <p:cNvPr id="18" name="Szövegdoboz 17">
                <a:extLst>
                  <a:ext uri="{FF2B5EF4-FFF2-40B4-BE49-F238E27FC236}">
                    <a16:creationId xmlns:a16="http://schemas.microsoft.com/office/drawing/2014/main" id="{85BEF2B2-C422-4834-BCD1-CB1D42A89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557" y="5224817"/>
                <a:ext cx="794311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8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AAE8B6-256E-479B-AE23-87E937F7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595" y="571287"/>
            <a:ext cx="8067956" cy="1188720"/>
          </a:xfrm>
        </p:spPr>
        <p:txBody>
          <a:bodyPr/>
          <a:lstStyle/>
          <a:p>
            <a:r>
              <a:rPr lang="hu-HU" dirty="0" err="1"/>
              <a:t>Jerk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a </a:t>
            </a:r>
            <a:r>
              <a:rPr lang="hu-HU" dirty="0" err="1"/>
              <a:t>diagnostical</a:t>
            </a:r>
            <a:r>
              <a:rPr lang="hu-HU" dirty="0"/>
              <a:t> </a:t>
            </a:r>
            <a:r>
              <a:rPr lang="hu-HU" dirty="0" err="1"/>
              <a:t>indicator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783CE9AB-C108-4685-AD1C-2AA72161362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3" y="1760008"/>
                <a:ext cx="10080291" cy="4031192"/>
              </a:xfrm>
            </p:spPr>
            <p:txBody>
              <a:bodyPr>
                <a:normAutofit/>
              </a:bodyPr>
              <a:lstStyle/>
              <a:p>
                <a:r>
                  <a:rPr lang="hu-HU" sz="4000" dirty="0"/>
                  <a:t>In </a:t>
                </a:r>
                <a:r>
                  <a:rPr lang="hu-HU" sz="4000" dirty="0" err="1"/>
                  <a:t>reaching</a:t>
                </a:r>
                <a:r>
                  <a:rPr lang="hu-HU" sz="4000" dirty="0"/>
                  <a:t> </a:t>
                </a:r>
                <a:r>
                  <a:rPr lang="hu-HU" sz="4000" dirty="0" err="1"/>
                  <a:t>movement</a:t>
                </a:r>
                <a:r>
                  <a:rPr lang="hu-HU" sz="4000" dirty="0"/>
                  <a:t>:</a:t>
                </a:r>
              </a:p>
              <a:p>
                <a:pPr lvl="1"/>
                <a:r>
                  <a:rPr lang="hu-HU" sz="3600" dirty="0" err="1"/>
                  <a:t>For</a:t>
                </a:r>
                <a:r>
                  <a:rPr lang="hu-HU" sz="3600" dirty="0"/>
                  <a:t> </a:t>
                </a:r>
                <a:r>
                  <a:rPr lang="hu-HU" sz="3600" dirty="0" err="1"/>
                  <a:t>healty</a:t>
                </a:r>
                <a:r>
                  <a:rPr lang="hu-HU" sz="3600" dirty="0"/>
                  <a:t> </a:t>
                </a:r>
                <a:r>
                  <a:rPr lang="hu-HU" sz="3600" dirty="0" err="1"/>
                  <a:t>people</a:t>
                </a:r>
                <a:r>
                  <a:rPr lang="hu-HU" sz="360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hu-H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hu-HU" sz="3200" dirty="0"/>
                  <a:t> </a:t>
                </a:r>
                <a:r>
                  <a:rPr lang="hu-HU" sz="3200" dirty="0" err="1"/>
                  <a:t>component</a:t>
                </a:r>
                <a:r>
                  <a:rPr lang="hu-HU" sz="3200" dirty="0"/>
                  <a:t> is </a:t>
                </a:r>
                <a:r>
                  <a:rPr lang="hu-HU" sz="3200" dirty="0" err="1"/>
                  <a:t>dominant</a:t>
                </a:r>
                <a:endParaRPr lang="hu-HU" sz="3200" dirty="0"/>
              </a:p>
              <a:p>
                <a:pPr lvl="2"/>
                <a:r>
                  <a:rPr lang="hu-HU" sz="3200" dirty="0"/>
                  <a:t>( </a:t>
                </a:r>
                <a:r>
                  <a:rPr lang="hu-HU" sz="3200" dirty="0" err="1"/>
                  <a:t>bigger</a:t>
                </a:r>
                <a:r>
                  <a:rPr lang="hu-HU" sz="3200" dirty="0"/>
                  <a:t> </a:t>
                </a:r>
                <a:r>
                  <a:rPr lang="hu-HU" sz="3200" dirty="0" err="1"/>
                  <a:t>than</a:t>
                </a:r>
                <a:r>
                  <a:rPr lang="hu-HU" sz="3200" dirty="0"/>
                  <a:t> 90%)</a:t>
                </a:r>
              </a:p>
              <a:p>
                <a:pPr lvl="1"/>
                <a:r>
                  <a:rPr lang="hu-HU" sz="3600" dirty="0" err="1"/>
                  <a:t>For</a:t>
                </a:r>
                <a:r>
                  <a:rPr lang="hu-HU" sz="3600" dirty="0"/>
                  <a:t> stroke </a:t>
                </a:r>
                <a:r>
                  <a:rPr lang="hu-HU" sz="3600" dirty="0" err="1"/>
                  <a:t>patients</a:t>
                </a:r>
                <a:r>
                  <a:rPr lang="hu-HU" sz="360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hu-H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3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hu-HU" sz="3200" dirty="0"/>
                  <a:t> </a:t>
                </a:r>
                <a:r>
                  <a:rPr lang="hu-HU" sz="3200" dirty="0" err="1"/>
                  <a:t>component</a:t>
                </a:r>
                <a:r>
                  <a:rPr lang="hu-HU" sz="3200" dirty="0"/>
                  <a:t> is </a:t>
                </a:r>
                <a:r>
                  <a:rPr lang="hu-HU" sz="3200" dirty="0" err="1"/>
                  <a:t>bigger</a:t>
                </a:r>
                <a:r>
                  <a:rPr lang="hu-HU" sz="3200" dirty="0"/>
                  <a:t> </a:t>
                </a:r>
                <a:r>
                  <a:rPr lang="hu-HU" sz="3200" dirty="0" err="1"/>
                  <a:t>than</a:t>
                </a:r>
                <a:r>
                  <a:rPr lang="hu-HU" sz="3200" dirty="0"/>
                  <a:t> 100% </a:t>
                </a:r>
              </a:p>
              <a:p>
                <a:pPr lvl="2"/>
                <a:r>
                  <a:rPr lang="hu-HU" sz="3200" dirty="0"/>
                  <a:t>(mixed </a:t>
                </a:r>
                <a:r>
                  <a:rPr lang="hu-HU" sz="3200" dirty="0" err="1"/>
                  <a:t>term</a:t>
                </a:r>
                <a:r>
                  <a:rPr lang="hu-HU" sz="3200" dirty="0"/>
                  <a:t> is </a:t>
                </a:r>
                <a:r>
                  <a:rPr lang="hu-HU" sz="3200" dirty="0" err="1"/>
                  <a:t>negative</a:t>
                </a:r>
                <a:r>
                  <a:rPr lang="hu-HU" sz="3200" dirty="0"/>
                  <a:t>)</a:t>
                </a:r>
              </a:p>
              <a:p>
                <a:endParaRPr lang="hu-HU" sz="4000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783CE9AB-C108-4685-AD1C-2AA721613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3" y="1760008"/>
                <a:ext cx="10080291" cy="4031192"/>
              </a:xfrm>
              <a:blipFill>
                <a:blip r:embed="rId2"/>
                <a:stretch>
                  <a:fillRect l="-1936" t="-423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41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38B3EC-CB75-4EC7-8460-5DB89C8A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07" y="90743"/>
            <a:ext cx="10364451" cy="705991"/>
          </a:xfrm>
        </p:spPr>
        <p:txBody>
          <a:bodyPr>
            <a:normAutofit/>
          </a:bodyPr>
          <a:lstStyle/>
          <a:p>
            <a:r>
              <a:rPr lang="hu-HU" dirty="0" err="1"/>
              <a:t>Reaching</a:t>
            </a:r>
            <a:r>
              <a:rPr lang="hu-HU" dirty="0"/>
              <a:t> </a:t>
            </a:r>
            <a:r>
              <a:rPr lang="hu-HU" dirty="0" err="1"/>
              <a:t>movement</a:t>
            </a:r>
            <a:endParaRPr lang="hu-HU" dirty="0"/>
          </a:p>
        </p:txBody>
      </p:sp>
      <p:pic>
        <p:nvPicPr>
          <p:cNvPr id="436" name="Tartalom helye 435">
            <a:extLst>
              <a:ext uri="{FF2B5EF4-FFF2-40B4-BE49-F238E27FC236}">
                <a16:creationId xmlns:a16="http://schemas.microsoft.com/office/drawing/2014/main" id="{55512EA8-222F-4CA9-992B-1C38F6E717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3447" y="796734"/>
            <a:ext cx="9894769" cy="544808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B077F24-6008-4EA4-852A-68932DBD907F}"/>
              </a:ext>
            </a:extLst>
          </p:cNvPr>
          <p:cNvSpPr txBox="1"/>
          <p:nvPr/>
        </p:nvSpPr>
        <p:spPr>
          <a:xfrm>
            <a:off x="0" y="624481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 err="1"/>
              <a:t>Laczko</a:t>
            </a:r>
            <a:r>
              <a:rPr lang="hu-HU" sz="1200" dirty="0"/>
              <a:t> J, </a:t>
            </a:r>
            <a:r>
              <a:rPr lang="hu-HU" sz="1200" dirty="0" err="1"/>
              <a:t>Scheidt</a:t>
            </a:r>
            <a:r>
              <a:rPr lang="hu-HU" sz="1200" dirty="0"/>
              <a:t> RA, </a:t>
            </a:r>
            <a:r>
              <a:rPr lang="hu-HU" sz="1200" dirty="0" err="1"/>
              <a:t>Simo</a:t>
            </a:r>
            <a:r>
              <a:rPr lang="hu-HU" sz="1200" dirty="0"/>
              <a:t> LS, </a:t>
            </a:r>
            <a:r>
              <a:rPr lang="hu-HU" sz="1200" dirty="0" err="1"/>
              <a:t>Piovesan</a:t>
            </a:r>
            <a:r>
              <a:rPr lang="hu-HU" sz="1200" dirty="0"/>
              <a:t> D: </a:t>
            </a:r>
            <a:r>
              <a:rPr lang="hu-HU" sz="1200" b="1" dirty="0" err="1"/>
              <a:t>Inter-joint</a:t>
            </a:r>
            <a:r>
              <a:rPr lang="hu-HU" sz="1200" b="1" dirty="0"/>
              <a:t> </a:t>
            </a:r>
            <a:r>
              <a:rPr lang="hu-HU" sz="1200" b="1" dirty="0" err="1"/>
              <a:t>coordination</a:t>
            </a:r>
            <a:r>
              <a:rPr lang="hu-HU" sz="1200" b="1" dirty="0"/>
              <a:t> </a:t>
            </a:r>
            <a:r>
              <a:rPr lang="hu-HU" sz="1200" b="1" dirty="0" err="1"/>
              <a:t>deficits</a:t>
            </a:r>
            <a:r>
              <a:rPr lang="hu-HU" sz="1200" b="1" dirty="0"/>
              <a:t> </a:t>
            </a:r>
            <a:r>
              <a:rPr lang="hu-HU" sz="1200" b="1" dirty="0" err="1"/>
              <a:t>revealed</a:t>
            </a:r>
            <a:r>
              <a:rPr lang="hu-HU" sz="1200" b="1" dirty="0"/>
              <a:t> in </a:t>
            </a:r>
            <a:r>
              <a:rPr lang="hu-HU" sz="1200" b="1" dirty="0" err="1"/>
              <a:t>the</a:t>
            </a:r>
            <a:r>
              <a:rPr lang="hu-HU" sz="1200" b="1" dirty="0"/>
              <a:t> </a:t>
            </a:r>
            <a:r>
              <a:rPr lang="hu-HU" sz="1200" b="1" dirty="0" err="1"/>
              <a:t>decomposition</a:t>
            </a:r>
            <a:r>
              <a:rPr lang="hu-HU" sz="1200" b="1" dirty="0"/>
              <a:t> of </a:t>
            </a:r>
            <a:r>
              <a:rPr lang="hu-HU" sz="1200" b="1" dirty="0" err="1"/>
              <a:t>endpoint</a:t>
            </a:r>
            <a:r>
              <a:rPr lang="hu-HU" sz="1200" b="1" dirty="0"/>
              <a:t> </a:t>
            </a:r>
            <a:r>
              <a:rPr lang="hu-HU" sz="1200" b="1" dirty="0" err="1"/>
              <a:t>jerk</a:t>
            </a:r>
            <a:r>
              <a:rPr lang="hu-HU" sz="1200" b="1" dirty="0"/>
              <a:t> </a:t>
            </a:r>
            <a:r>
              <a:rPr lang="hu-HU" sz="1200" b="1" dirty="0" err="1"/>
              <a:t>during</a:t>
            </a:r>
            <a:r>
              <a:rPr lang="hu-HU" sz="1200" b="1" dirty="0"/>
              <a:t> </a:t>
            </a:r>
            <a:r>
              <a:rPr lang="hu-HU" sz="1200" b="1" dirty="0" err="1"/>
              <a:t>goal-directed</a:t>
            </a:r>
            <a:r>
              <a:rPr lang="hu-HU" sz="1200" b="1" dirty="0"/>
              <a:t> </a:t>
            </a:r>
            <a:r>
              <a:rPr lang="hu-HU" sz="1200" b="1" dirty="0" err="1"/>
              <a:t>arm</a:t>
            </a:r>
            <a:r>
              <a:rPr lang="hu-HU" sz="1200" b="1" dirty="0"/>
              <a:t> </a:t>
            </a:r>
            <a:r>
              <a:rPr lang="hu-HU" sz="1200" b="1" dirty="0" err="1"/>
              <a:t>movement</a:t>
            </a:r>
            <a:r>
              <a:rPr lang="hu-HU" sz="1200" b="1" dirty="0"/>
              <a:t> </a:t>
            </a:r>
            <a:r>
              <a:rPr lang="hu-HU" sz="1200" b="1" dirty="0" err="1"/>
              <a:t>after</a:t>
            </a:r>
            <a:r>
              <a:rPr lang="hu-HU" sz="1200" b="1" dirty="0"/>
              <a:t> stroke.</a:t>
            </a:r>
            <a:r>
              <a:rPr lang="hu-HU" sz="1200" dirty="0"/>
              <a:t>, IEEE TRANSACTIONS ON NEURAL SYSTEMS AND REHABILITATION ENGINEERING 25: (7) pp. 798-810</a:t>
            </a:r>
          </a:p>
        </p:txBody>
      </p:sp>
    </p:spTree>
    <p:extLst>
      <p:ext uri="{BB962C8B-B14F-4D97-AF65-F5344CB8AC3E}">
        <p14:creationId xmlns:p14="http://schemas.microsoft.com/office/powerpoint/2010/main" val="43076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38B3EC-CB75-4EC7-8460-5DB89C8A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07" y="90743"/>
            <a:ext cx="10364451" cy="705991"/>
          </a:xfrm>
        </p:spPr>
        <p:txBody>
          <a:bodyPr>
            <a:normAutofit/>
          </a:bodyPr>
          <a:lstStyle/>
          <a:p>
            <a:r>
              <a:rPr lang="hu-HU" dirty="0" err="1"/>
              <a:t>Reaching</a:t>
            </a:r>
            <a:r>
              <a:rPr lang="hu-HU" dirty="0"/>
              <a:t> </a:t>
            </a:r>
            <a:r>
              <a:rPr lang="hu-HU" dirty="0" err="1"/>
              <a:t>movement</a:t>
            </a:r>
            <a:endParaRPr lang="hu-HU" dirty="0"/>
          </a:p>
        </p:txBody>
      </p:sp>
      <p:pic>
        <p:nvPicPr>
          <p:cNvPr id="494" name="Kép 493">
            <a:extLst>
              <a:ext uri="{FF2B5EF4-FFF2-40B4-BE49-F238E27FC236}">
                <a16:creationId xmlns:a16="http://schemas.microsoft.com/office/drawing/2014/main" id="{DC2690EE-1C13-4F08-B54E-BE7F9730F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28"/>
          <a:stretch/>
        </p:blipFill>
        <p:spPr>
          <a:xfrm>
            <a:off x="980880" y="1073408"/>
            <a:ext cx="6820733" cy="2348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B077F24-6008-4EA4-852A-68932DBD907F}"/>
              </a:ext>
            </a:extLst>
          </p:cNvPr>
          <p:cNvSpPr txBox="1"/>
          <p:nvPr/>
        </p:nvSpPr>
        <p:spPr>
          <a:xfrm>
            <a:off x="0" y="624481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/>
              <a:t>Laczko</a:t>
            </a:r>
            <a:r>
              <a:rPr lang="hu-HU" sz="1600" dirty="0"/>
              <a:t> J, </a:t>
            </a:r>
            <a:r>
              <a:rPr lang="hu-HU" sz="1600" dirty="0" err="1"/>
              <a:t>Scheidt</a:t>
            </a:r>
            <a:r>
              <a:rPr lang="hu-HU" sz="1600" dirty="0"/>
              <a:t> RA, </a:t>
            </a:r>
            <a:r>
              <a:rPr lang="hu-HU" sz="1600" dirty="0" err="1"/>
              <a:t>Simo</a:t>
            </a:r>
            <a:r>
              <a:rPr lang="hu-HU" sz="1600" dirty="0"/>
              <a:t> LS, </a:t>
            </a:r>
            <a:r>
              <a:rPr lang="hu-HU" sz="1600" dirty="0" err="1"/>
              <a:t>Piovesan</a:t>
            </a:r>
            <a:r>
              <a:rPr lang="hu-HU" sz="1600" dirty="0"/>
              <a:t> D: </a:t>
            </a:r>
            <a:r>
              <a:rPr lang="hu-HU" sz="1600" b="1" dirty="0" err="1"/>
              <a:t>Inter-joint</a:t>
            </a:r>
            <a:r>
              <a:rPr lang="hu-HU" sz="1600" b="1" dirty="0"/>
              <a:t> </a:t>
            </a:r>
            <a:r>
              <a:rPr lang="hu-HU" sz="1600" b="1" dirty="0" err="1"/>
              <a:t>coordination</a:t>
            </a:r>
            <a:r>
              <a:rPr lang="hu-HU" sz="1600" b="1" dirty="0"/>
              <a:t> </a:t>
            </a:r>
            <a:r>
              <a:rPr lang="hu-HU" sz="1600" b="1" dirty="0" err="1"/>
              <a:t>deficits</a:t>
            </a:r>
            <a:r>
              <a:rPr lang="hu-HU" sz="1600" b="1" dirty="0"/>
              <a:t> </a:t>
            </a:r>
            <a:r>
              <a:rPr lang="hu-HU" sz="1600" b="1" dirty="0" err="1"/>
              <a:t>revealed</a:t>
            </a:r>
            <a:r>
              <a:rPr lang="hu-HU" sz="1600" b="1" dirty="0"/>
              <a:t> in </a:t>
            </a:r>
            <a:r>
              <a:rPr lang="hu-HU" sz="1600" b="1" dirty="0" err="1"/>
              <a:t>the</a:t>
            </a:r>
            <a:r>
              <a:rPr lang="hu-HU" sz="1600" b="1" dirty="0"/>
              <a:t> </a:t>
            </a:r>
            <a:r>
              <a:rPr lang="hu-HU" sz="1600" b="1" dirty="0" err="1"/>
              <a:t>decomposition</a:t>
            </a:r>
            <a:r>
              <a:rPr lang="hu-HU" sz="1600" b="1" dirty="0"/>
              <a:t> of </a:t>
            </a:r>
            <a:r>
              <a:rPr lang="hu-HU" sz="1600" b="1" dirty="0" err="1"/>
              <a:t>endpoint</a:t>
            </a:r>
            <a:r>
              <a:rPr lang="hu-HU" sz="1600" b="1" dirty="0"/>
              <a:t> </a:t>
            </a:r>
            <a:r>
              <a:rPr lang="hu-HU" sz="1600" b="1" dirty="0" err="1"/>
              <a:t>jerk</a:t>
            </a:r>
            <a:r>
              <a:rPr lang="hu-HU" sz="1600" b="1" dirty="0"/>
              <a:t> </a:t>
            </a:r>
            <a:r>
              <a:rPr lang="hu-HU" sz="1600" b="1" dirty="0" err="1"/>
              <a:t>during</a:t>
            </a:r>
            <a:r>
              <a:rPr lang="hu-HU" sz="1600" b="1" dirty="0"/>
              <a:t> </a:t>
            </a:r>
            <a:r>
              <a:rPr lang="hu-HU" sz="1600" b="1" dirty="0" err="1"/>
              <a:t>goal-directed</a:t>
            </a:r>
            <a:r>
              <a:rPr lang="hu-HU" sz="1600" b="1" dirty="0"/>
              <a:t> </a:t>
            </a:r>
            <a:r>
              <a:rPr lang="hu-HU" sz="1600" b="1" dirty="0" err="1"/>
              <a:t>arm</a:t>
            </a:r>
            <a:r>
              <a:rPr lang="hu-HU" sz="1600" b="1" dirty="0"/>
              <a:t> </a:t>
            </a:r>
            <a:r>
              <a:rPr lang="hu-HU" sz="1600" b="1" dirty="0" err="1"/>
              <a:t>movement</a:t>
            </a:r>
            <a:r>
              <a:rPr lang="hu-HU" sz="1600" b="1" dirty="0"/>
              <a:t> </a:t>
            </a:r>
            <a:r>
              <a:rPr lang="hu-HU" sz="1600" b="1" dirty="0" err="1"/>
              <a:t>after</a:t>
            </a:r>
            <a:r>
              <a:rPr lang="hu-HU" sz="1600" b="1" dirty="0"/>
              <a:t> stroke.</a:t>
            </a:r>
            <a:r>
              <a:rPr lang="hu-HU" sz="1600" dirty="0"/>
              <a:t>, IEEE TRANSACTIONS ON NEURAL SYSTEMS AND REHABILITATION ENGINEERING 25: (7) pp. 798-810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397B6A2-7F0E-4D2E-9708-5EB46B974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4"/>
          <a:stretch/>
        </p:blipFill>
        <p:spPr>
          <a:xfrm>
            <a:off x="329609" y="3713278"/>
            <a:ext cx="8123276" cy="224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5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AAE8B6-256E-479B-AE23-87E937F7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0" y="571287"/>
            <a:ext cx="11111023" cy="1188720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Jerk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an </a:t>
            </a:r>
            <a:r>
              <a:rPr lang="hu-HU" dirty="0" err="1"/>
              <a:t>essential</a:t>
            </a:r>
            <a:r>
              <a:rPr lang="hu-HU" dirty="0"/>
              <a:t> </a:t>
            </a:r>
            <a:r>
              <a:rPr lang="hu-HU" dirty="0" err="1"/>
              <a:t>com</a:t>
            </a:r>
            <a:r>
              <a:rPr lang="hu-HU" sz="4400" dirty="0" err="1"/>
              <a:t>ponent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movement</a:t>
            </a:r>
            <a:r>
              <a:rPr lang="hu-HU" dirty="0"/>
              <a:t> </a:t>
            </a:r>
            <a:r>
              <a:rPr lang="hu-HU" dirty="0" err="1"/>
              <a:t>task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783CE9AB-C108-4685-AD1C-2AA72161362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32570" y="1888627"/>
                <a:ext cx="10526859" cy="3424107"/>
              </a:xfrm>
            </p:spPr>
            <p:txBody>
              <a:bodyPr>
                <a:normAutofit/>
              </a:bodyPr>
              <a:lstStyle/>
              <a:p>
                <a:r>
                  <a:rPr lang="hu-HU" dirty="0" err="1"/>
                  <a:t>Jerk</a:t>
                </a:r>
                <a:r>
                  <a:rPr lang="hu-HU" dirty="0"/>
                  <a:t> </a:t>
                </a:r>
                <a:r>
                  <a:rPr lang="hu-HU" dirty="0" err="1"/>
                  <a:t>decomposition</a:t>
                </a:r>
                <a:r>
                  <a:rPr lang="hu-HU" dirty="0"/>
                  <a:t> is </a:t>
                </a:r>
                <a:r>
                  <a:rPr lang="hu-HU" dirty="0" err="1"/>
                  <a:t>specific</a:t>
                </a:r>
                <a:r>
                  <a:rPr lang="hu-HU" dirty="0"/>
                  <a:t> </a:t>
                </a:r>
                <a:r>
                  <a:rPr lang="hu-HU" dirty="0" err="1"/>
                  <a:t>to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movement</a:t>
                </a:r>
                <a:r>
                  <a:rPr lang="hu-HU" dirty="0"/>
                  <a:t> </a:t>
                </a:r>
                <a:r>
                  <a:rPr lang="hu-HU" dirty="0" err="1"/>
                  <a:t>task</a:t>
                </a:r>
                <a:endParaRPr lang="hu-HU" dirty="0"/>
              </a:p>
              <a:p>
                <a:r>
                  <a:rPr lang="hu-HU" dirty="0" err="1"/>
                  <a:t>Reaching</a:t>
                </a:r>
                <a:r>
                  <a:rPr lang="hu-HU" dirty="0"/>
                  <a:t> </a:t>
                </a:r>
                <a:r>
                  <a:rPr lang="hu-HU" dirty="0" err="1"/>
                  <a:t>movement</a:t>
                </a:r>
                <a:r>
                  <a:rPr lang="hu-HU" dirty="0"/>
                  <a:t>:</a:t>
                </a:r>
                <a:r>
                  <a:rPr lang="hu-H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hu-HU" sz="2400" dirty="0"/>
                  <a:t> </a:t>
                </a:r>
                <a:r>
                  <a:rPr lang="hu-HU" sz="2400" dirty="0" err="1"/>
                  <a:t>component</a:t>
                </a:r>
                <a:r>
                  <a:rPr lang="hu-HU" sz="2400" dirty="0"/>
                  <a:t> is </a:t>
                </a:r>
                <a:r>
                  <a:rPr lang="hu-HU" sz="2400" dirty="0" err="1"/>
                  <a:t>bigger</a:t>
                </a:r>
                <a:r>
                  <a:rPr lang="hu-HU" sz="2400" dirty="0"/>
                  <a:t> </a:t>
                </a:r>
                <a:r>
                  <a:rPr lang="hu-HU" sz="2400" dirty="0" err="1"/>
                  <a:t>than</a:t>
                </a:r>
                <a:r>
                  <a:rPr lang="hu-HU" sz="2400" dirty="0"/>
                  <a:t> 90%</a:t>
                </a:r>
              </a:p>
              <a:p>
                <a:r>
                  <a:rPr lang="hu-HU" dirty="0" err="1"/>
                  <a:t>Cyclic</a:t>
                </a:r>
                <a:r>
                  <a:rPr lang="hu-HU" dirty="0"/>
                  <a:t> </a:t>
                </a:r>
                <a:r>
                  <a:rPr lang="hu-HU" dirty="0" err="1"/>
                  <a:t>movement</a:t>
                </a:r>
                <a:r>
                  <a:rPr lang="hu-H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hu-HU" dirty="0"/>
                  <a:t> </a:t>
                </a:r>
                <a:r>
                  <a:rPr lang="hu-HU" dirty="0" err="1"/>
                  <a:t>component</a:t>
                </a:r>
                <a:r>
                  <a:rPr lang="hu-HU" dirty="0"/>
                  <a:t> and mixed </a:t>
                </a:r>
                <a:r>
                  <a:rPr lang="hu-HU" dirty="0" err="1"/>
                  <a:t>term</a:t>
                </a:r>
                <a:r>
                  <a:rPr lang="hu-HU" dirty="0"/>
                  <a:t> </a:t>
                </a:r>
                <a:r>
                  <a:rPr lang="hu-HU" dirty="0" err="1"/>
                  <a:t>are</a:t>
                </a:r>
                <a:r>
                  <a:rPr lang="hu-HU" dirty="0"/>
                  <a:t> </a:t>
                </a:r>
                <a:r>
                  <a:rPr lang="hu-HU" dirty="0" err="1"/>
                  <a:t>bigger</a:t>
                </a:r>
                <a:r>
                  <a:rPr lang="hu-HU" dirty="0"/>
                  <a:t> </a:t>
                </a:r>
                <a:r>
                  <a:rPr lang="hu-HU" dirty="0" err="1"/>
                  <a:t>than</a:t>
                </a:r>
                <a:r>
                  <a:rPr lang="hu-HU" dirty="0"/>
                  <a:t> </a:t>
                </a:r>
                <a:r>
                  <a:rPr lang="hu-HU" dirty="0" err="1"/>
                  <a:t>other</a:t>
                </a:r>
                <a:r>
                  <a:rPr lang="hu-HU" dirty="0"/>
                  <a:t> </a:t>
                </a:r>
                <a:r>
                  <a:rPr lang="hu-HU" dirty="0" err="1"/>
                  <a:t>components</a:t>
                </a:r>
                <a:endParaRPr lang="hu-HU" dirty="0"/>
              </a:p>
              <a:p>
                <a:r>
                  <a:rPr lang="hu-HU" dirty="0"/>
                  <a:t>The </a:t>
                </a:r>
                <a:r>
                  <a:rPr lang="hu-HU" dirty="0" err="1"/>
                  <a:t>size</a:t>
                </a:r>
                <a:r>
                  <a:rPr lang="hu-HU" dirty="0"/>
                  <a:t> of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trajectory</a:t>
                </a:r>
                <a:r>
                  <a:rPr lang="hu-HU" dirty="0"/>
                  <a:t> </a:t>
                </a:r>
                <a:r>
                  <a:rPr lang="hu-HU" dirty="0" err="1"/>
                  <a:t>affects</a:t>
                </a:r>
                <a:r>
                  <a:rPr lang="hu-HU" dirty="0"/>
                  <a:t> </a:t>
                </a:r>
                <a:r>
                  <a:rPr lang="hu-HU" dirty="0" err="1"/>
                  <a:t>on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total</a:t>
                </a:r>
                <a:r>
                  <a:rPr lang="hu-HU" dirty="0"/>
                  <a:t> </a:t>
                </a:r>
                <a:r>
                  <a:rPr lang="hu-HU" dirty="0" err="1"/>
                  <a:t>endpoint</a:t>
                </a:r>
                <a:r>
                  <a:rPr lang="hu-HU" dirty="0"/>
                  <a:t> </a:t>
                </a:r>
                <a:r>
                  <a:rPr lang="hu-HU" dirty="0" err="1"/>
                  <a:t>jerk</a:t>
                </a:r>
                <a:r>
                  <a:rPr lang="hu-HU" dirty="0"/>
                  <a:t>  and </a:t>
                </a:r>
                <a:r>
                  <a:rPr lang="hu-HU" dirty="0" err="1"/>
                  <a:t>on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jerk</a:t>
                </a:r>
                <a:r>
                  <a:rPr lang="hu-HU" dirty="0"/>
                  <a:t> </a:t>
                </a:r>
                <a:r>
                  <a:rPr lang="hu-HU" dirty="0" err="1"/>
                  <a:t>components</a:t>
                </a:r>
                <a:endParaRPr lang="hu-HU" dirty="0"/>
              </a:p>
              <a:p>
                <a:endParaRPr lang="hu-HU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783CE9AB-C108-4685-AD1C-2AA721613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32570" y="1888627"/>
                <a:ext cx="10526859" cy="3424107"/>
              </a:xfrm>
              <a:blipFill>
                <a:blip r:embed="rId2"/>
                <a:stretch>
                  <a:fillRect l="-1043" t="-302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86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AAE8B6-256E-479B-AE23-87E937F7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759"/>
            <a:ext cx="11111023" cy="1188720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Jerk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an </a:t>
            </a:r>
            <a:r>
              <a:rPr lang="hu-HU" dirty="0" err="1"/>
              <a:t>essential</a:t>
            </a:r>
            <a:r>
              <a:rPr lang="hu-HU" dirty="0"/>
              <a:t> </a:t>
            </a:r>
            <a:r>
              <a:rPr lang="hu-HU" dirty="0" err="1"/>
              <a:t>com</a:t>
            </a:r>
            <a:r>
              <a:rPr lang="hu-HU" sz="4400" dirty="0" err="1"/>
              <a:t>ponent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movement</a:t>
            </a:r>
            <a:r>
              <a:rPr lang="hu-HU" dirty="0"/>
              <a:t> </a:t>
            </a:r>
            <a:r>
              <a:rPr lang="hu-HU" dirty="0" err="1"/>
              <a:t>task</a:t>
            </a: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8A721177-38FA-4A00-B736-122FA8153BFB}"/>
              </a:ext>
            </a:extLst>
          </p:cNvPr>
          <p:cNvGrpSpPr/>
          <p:nvPr/>
        </p:nvGrpSpPr>
        <p:grpSpPr>
          <a:xfrm>
            <a:off x="6261676" y="1488722"/>
            <a:ext cx="3998743" cy="4867628"/>
            <a:chOff x="4688057" y="1488722"/>
            <a:chExt cx="3721982" cy="516572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B5117671-99D5-4940-BD22-94F55E3FB67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88057" y="1488722"/>
            <a:ext cx="3600000" cy="51657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B63D3526-56C6-4A20-920C-596A884C158A}"/>
                </a:ext>
              </a:extLst>
            </p:cNvPr>
            <p:cNvSpPr txBox="1"/>
            <p:nvPr/>
          </p:nvSpPr>
          <p:spPr>
            <a:xfrm>
              <a:off x="5570586" y="6210194"/>
              <a:ext cx="283945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2000" dirty="0"/>
                <a:t>∫</a:t>
              </a:r>
              <a:r>
                <a:rPr lang="hu-HU" sz="1400" dirty="0"/>
                <a:t>G1</a:t>
              </a:r>
              <a:r>
                <a:rPr lang="hu-HU" sz="1400" baseline="30000" dirty="0"/>
                <a:t>2</a:t>
              </a:r>
              <a:r>
                <a:rPr lang="hu-HU" sz="1600" dirty="0"/>
                <a:t>        </a:t>
              </a:r>
              <a:r>
                <a:rPr lang="hu-HU" sz="2000" dirty="0"/>
                <a:t>∫</a:t>
              </a:r>
              <a:r>
                <a:rPr lang="hu-HU" sz="1400" dirty="0"/>
                <a:t>G2</a:t>
              </a:r>
              <a:r>
                <a:rPr lang="hu-HU" sz="1400" baseline="30000" dirty="0"/>
                <a:t>2</a:t>
              </a:r>
              <a:r>
                <a:rPr lang="hu-HU" sz="1400" dirty="0"/>
                <a:t>  </a:t>
              </a:r>
              <a:r>
                <a:rPr lang="hu-HU" sz="1600" dirty="0"/>
                <a:t>      </a:t>
              </a:r>
              <a:r>
                <a:rPr lang="hu-HU" sz="2000" dirty="0"/>
                <a:t>∫</a:t>
              </a:r>
              <a:r>
                <a:rPr lang="hu-HU" sz="1400" dirty="0"/>
                <a:t>G3</a:t>
              </a:r>
              <a:r>
                <a:rPr lang="hu-HU" sz="1400" baseline="30000" dirty="0"/>
                <a:t>2</a:t>
              </a:r>
              <a:r>
                <a:rPr lang="hu-HU" sz="1400" dirty="0"/>
                <a:t> </a:t>
              </a:r>
              <a:r>
                <a:rPr lang="hu-HU" sz="1600" dirty="0"/>
                <a:t>     </a:t>
              </a:r>
              <a:r>
                <a:rPr lang="hu-HU" sz="2000" dirty="0"/>
                <a:t>∫</a:t>
              </a:r>
              <a:r>
                <a:rPr lang="hu-HU" sz="1600" dirty="0"/>
                <a:t> </a:t>
              </a:r>
              <a:r>
                <a:rPr lang="hu-HU" sz="1400" dirty="0"/>
                <a:t>mixed</a:t>
              </a:r>
              <a:endParaRPr lang="hu-HU" sz="1600" dirty="0"/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4AB3D5AA-D550-4BE6-8F5B-47BEE48FE269}"/>
              </a:ext>
            </a:extLst>
          </p:cNvPr>
          <p:cNvGrpSpPr/>
          <p:nvPr/>
        </p:nvGrpSpPr>
        <p:grpSpPr>
          <a:xfrm>
            <a:off x="1488558" y="1488722"/>
            <a:ext cx="3998745" cy="4867628"/>
            <a:chOff x="457200" y="1488722"/>
            <a:chExt cx="4037868" cy="5120613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211A68DF-59BB-4262-9566-E94EA53A754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57200" y="1488722"/>
            <a:ext cx="3998744" cy="50946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2C93CE1D-8FCD-4780-AC23-EA1CA2839872}"/>
                </a:ext>
              </a:extLst>
            </p:cNvPr>
            <p:cNvSpPr txBox="1"/>
            <p:nvPr/>
          </p:nvSpPr>
          <p:spPr>
            <a:xfrm>
              <a:off x="1425370" y="6213385"/>
              <a:ext cx="3069698" cy="3959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2000" dirty="0"/>
                <a:t>∫</a:t>
              </a:r>
              <a:r>
                <a:rPr lang="hu-HU" sz="1400" dirty="0"/>
                <a:t>G1</a:t>
              </a:r>
              <a:r>
                <a:rPr lang="hu-HU" sz="1400" baseline="30000" dirty="0"/>
                <a:t>2</a:t>
              </a:r>
              <a:r>
                <a:rPr lang="hu-HU" sz="1600" dirty="0"/>
                <a:t>        </a:t>
              </a:r>
              <a:r>
                <a:rPr lang="hu-HU" sz="2000" dirty="0"/>
                <a:t>∫</a:t>
              </a:r>
              <a:r>
                <a:rPr lang="hu-HU" sz="1400" dirty="0"/>
                <a:t>G2</a:t>
              </a:r>
              <a:r>
                <a:rPr lang="hu-HU" sz="1400" baseline="30000" dirty="0"/>
                <a:t>2</a:t>
              </a:r>
              <a:r>
                <a:rPr lang="hu-HU" sz="1400" dirty="0"/>
                <a:t>  </a:t>
              </a:r>
              <a:r>
                <a:rPr lang="hu-HU" sz="1600" dirty="0"/>
                <a:t>       </a:t>
              </a:r>
              <a:r>
                <a:rPr lang="hu-HU" sz="2000" dirty="0"/>
                <a:t>∫</a:t>
              </a:r>
              <a:r>
                <a:rPr lang="hu-HU" sz="1400" dirty="0"/>
                <a:t>G3</a:t>
              </a:r>
              <a:r>
                <a:rPr lang="hu-HU" sz="1400" baseline="30000" dirty="0"/>
                <a:t>2</a:t>
              </a:r>
              <a:r>
                <a:rPr lang="hu-HU" sz="1400" dirty="0"/>
                <a:t> </a:t>
              </a:r>
              <a:r>
                <a:rPr lang="hu-HU" sz="1600" dirty="0"/>
                <a:t>     </a:t>
              </a:r>
              <a:r>
                <a:rPr lang="hu-HU" sz="2000" dirty="0"/>
                <a:t>∫</a:t>
              </a:r>
              <a:r>
                <a:rPr lang="hu-HU" sz="1600" dirty="0"/>
                <a:t> </a:t>
              </a:r>
              <a:r>
                <a:rPr lang="hu-HU" sz="1400" dirty="0"/>
                <a:t>mixed</a:t>
              </a:r>
              <a:endParaRPr lang="hu-HU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080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FC43F0-3112-41F1-ADFD-F5777395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26" y="110934"/>
            <a:ext cx="7729728" cy="1188720"/>
          </a:xfrm>
        </p:spPr>
        <p:txBody>
          <a:bodyPr/>
          <a:lstStyle/>
          <a:p>
            <a:r>
              <a:rPr lang="hu-HU" dirty="0" err="1"/>
              <a:t>Experimental</a:t>
            </a:r>
            <a:r>
              <a:rPr lang="hu-HU" dirty="0"/>
              <a:t> </a:t>
            </a:r>
            <a:r>
              <a:rPr lang="hu-HU" dirty="0" err="1"/>
              <a:t>setup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0779A5-76DB-44A0-B0BA-2D0CF108E9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592" y="1091185"/>
            <a:ext cx="10363826" cy="4018467"/>
          </a:xfrm>
        </p:spPr>
        <p:txBody>
          <a:bodyPr>
            <a:normAutofit/>
          </a:bodyPr>
          <a:lstStyle/>
          <a:p>
            <a:r>
              <a:rPr lang="en-US" sz="2400" dirty="0"/>
              <a:t>two handles (left and right) are unconnected</a:t>
            </a:r>
            <a:endParaRPr lang="hu-HU" sz="2400" dirty="0"/>
          </a:p>
          <a:p>
            <a:r>
              <a:rPr lang="en-US" sz="2400" dirty="0"/>
              <a:t>Twelve able bodied persons (6 male, 6 female, 26.9 +/-6.4 years)</a:t>
            </a:r>
            <a:endParaRPr lang="hu-HU" sz="2400" dirty="0"/>
          </a:p>
          <a:p>
            <a:r>
              <a:rPr lang="hu-HU" sz="2400" dirty="0" err="1"/>
              <a:t>Conditions:</a:t>
            </a:r>
            <a:r>
              <a:rPr lang="hu-HU" sz="2000" dirty="0" err="1"/>
              <a:t>Right</a:t>
            </a:r>
            <a:r>
              <a:rPr lang="hu-HU" sz="2000" dirty="0"/>
              <a:t> </a:t>
            </a:r>
            <a:r>
              <a:rPr lang="hu-HU" sz="2000" dirty="0" err="1"/>
              <a:t>or</a:t>
            </a:r>
            <a:r>
              <a:rPr lang="hu-HU" sz="2000" dirty="0"/>
              <a:t> </a:t>
            </a:r>
            <a:r>
              <a:rPr lang="hu-HU" sz="2000" dirty="0" err="1"/>
              <a:t>left</a:t>
            </a:r>
            <a:r>
              <a:rPr lang="hu-HU" sz="2000" dirty="0"/>
              <a:t>, </a:t>
            </a:r>
            <a:r>
              <a:rPr lang="hu-HU" sz="2000" dirty="0" err="1"/>
              <a:t>Different</a:t>
            </a:r>
            <a:r>
              <a:rPr lang="hu-HU" sz="2000" dirty="0"/>
              <a:t> </a:t>
            </a:r>
            <a:r>
              <a:rPr lang="hu-HU" sz="2000" dirty="0" err="1"/>
              <a:t>radius</a:t>
            </a:r>
            <a:r>
              <a:rPr lang="hu-HU" sz="2000" dirty="0"/>
              <a:t> (</a:t>
            </a:r>
            <a:r>
              <a:rPr lang="hu-HU" sz="2000" dirty="0" err="1"/>
              <a:t>little</a:t>
            </a:r>
            <a:r>
              <a:rPr lang="hu-HU" sz="2000" dirty="0"/>
              <a:t> and </a:t>
            </a:r>
            <a:r>
              <a:rPr lang="hu-HU" sz="2000" dirty="0" err="1"/>
              <a:t>big</a:t>
            </a:r>
            <a:r>
              <a:rPr lang="hu-HU" sz="2000" dirty="0"/>
              <a:t>) =&gt; </a:t>
            </a:r>
            <a:r>
              <a:rPr lang="hu-HU" sz="2000" dirty="0" err="1"/>
              <a:t>different</a:t>
            </a:r>
            <a:r>
              <a:rPr lang="hu-HU" sz="2000" dirty="0"/>
              <a:t> </a:t>
            </a:r>
            <a:r>
              <a:rPr lang="hu-HU" sz="2000" dirty="0" err="1"/>
              <a:t>trajectory</a:t>
            </a:r>
            <a:r>
              <a:rPr lang="hu-HU" sz="2000" dirty="0"/>
              <a:t>, </a:t>
            </a:r>
            <a:r>
              <a:rPr lang="hu-HU" sz="2000" dirty="0" err="1"/>
              <a:t>Sitting</a:t>
            </a:r>
            <a:r>
              <a:rPr lang="hu-HU" sz="2000" dirty="0"/>
              <a:t> and </a:t>
            </a:r>
            <a:r>
              <a:rPr lang="hu-HU" sz="2000" dirty="0" err="1"/>
              <a:t>supine</a:t>
            </a:r>
            <a:r>
              <a:rPr lang="hu-HU" sz="2000" dirty="0"/>
              <a:t> </a:t>
            </a:r>
            <a:r>
              <a:rPr lang="hu-HU" sz="2000" dirty="0" err="1"/>
              <a:t>position</a:t>
            </a:r>
            <a:endParaRPr lang="hu-HU" sz="2000" dirty="0"/>
          </a:p>
          <a:p>
            <a:r>
              <a:rPr lang="hu-HU" sz="2400" dirty="0"/>
              <a:t>60rpm, 30 </a:t>
            </a:r>
            <a:r>
              <a:rPr lang="hu-HU" sz="2400" dirty="0" err="1"/>
              <a:t>cycles</a:t>
            </a:r>
            <a:endParaRPr lang="hu-HU" sz="2400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2F42091-20B5-4A68-B276-F58A202CAEF3}"/>
              </a:ext>
            </a:extLst>
          </p:cNvPr>
          <p:cNvGrpSpPr/>
          <p:nvPr/>
        </p:nvGrpSpPr>
        <p:grpSpPr>
          <a:xfrm>
            <a:off x="839975" y="3173819"/>
            <a:ext cx="4465673" cy="3684181"/>
            <a:chOff x="74431" y="1605518"/>
            <a:chExt cx="4465673" cy="3684181"/>
          </a:xfrm>
        </p:grpSpPr>
        <p:pic>
          <p:nvPicPr>
            <p:cNvPr id="5" name="IMG_2849">
              <a:hlinkClick r:id="" action="ppaction://media"/>
              <a:extLst>
                <a:ext uri="{FF2B5EF4-FFF2-40B4-BE49-F238E27FC236}">
                  <a16:creationId xmlns:a16="http://schemas.microsoft.com/office/drawing/2014/main" id="{6E692031-36C9-48D6-AA81-4FF9545D8043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8259" end="8220.6666"/>
                  </p14:media>
                </p:ext>
              </p:extLst>
            </p:nvPr>
          </p:nvPicPr>
          <p:blipFill rotWithShape="1">
            <a:blip r:embed="rId4"/>
            <a:srcRect l="24535" t="5246" r="24302" b="19716"/>
            <a:stretch>
              <a:fillRect/>
            </a:stretch>
          </p:blipFill>
          <p:spPr>
            <a:xfrm>
              <a:off x="74431" y="1605518"/>
              <a:ext cx="4465673" cy="3684181"/>
            </a:xfrm>
            <a:prstGeom prst="rect">
              <a:avLst/>
            </a:prstGeom>
          </p:spPr>
        </p:pic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31289546-429B-44A7-9651-CF6C9AC907A2}"/>
                </a:ext>
              </a:extLst>
            </p:cNvPr>
            <p:cNvSpPr/>
            <p:nvPr/>
          </p:nvSpPr>
          <p:spPr>
            <a:xfrm>
              <a:off x="1765005" y="1605518"/>
              <a:ext cx="1095153" cy="130248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pic>
        <p:nvPicPr>
          <p:cNvPr id="12" name="Kép 11">
            <a:extLst>
              <a:ext uri="{FF2B5EF4-FFF2-40B4-BE49-F238E27FC236}">
                <a16:creationId xmlns:a16="http://schemas.microsoft.com/office/drawing/2014/main" id="{5CF7BCC3-821E-4F47-9656-48FE4327B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002" y="2499707"/>
            <a:ext cx="5015023" cy="43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C010E90722FEA4AAB0D579DFF70FC3C" ma:contentTypeVersion="4" ma:contentTypeDescription="Új dokumentum létrehozása." ma:contentTypeScope="" ma:versionID="bbbc985e8b30a6803c72eb5ebb225577">
  <xsd:schema xmlns:xsd="http://www.w3.org/2001/XMLSchema" xmlns:xs="http://www.w3.org/2001/XMLSchema" xmlns:p="http://schemas.microsoft.com/office/2006/metadata/properties" xmlns:ns2="8913e5c0-38d9-4c2c-9b95-6021b4c90f99" targetNamespace="http://schemas.microsoft.com/office/2006/metadata/properties" ma:root="true" ma:fieldsID="92c7113f1645bf5945bd08c74c9ee98b" ns2:_="">
    <xsd:import namespace="8913e5c0-38d9-4c2c-9b95-6021b4c90f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13e5c0-38d9-4c2c-9b95-6021b4c90f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2336C1-BF6F-4738-B76F-24C161E7F662}"/>
</file>

<file path=customXml/itemProps2.xml><?xml version="1.0" encoding="utf-8"?>
<ds:datastoreItem xmlns:ds="http://schemas.openxmlformats.org/officeDocument/2006/customXml" ds:itemID="{974BFC31-CADC-4FEB-B5ED-B5223406DCB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</TotalTime>
  <Words>1812</Words>
  <Application>Microsoft Office PowerPoint</Application>
  <PresentationFormat>Szélesvásznú</PresentationFormat>
  <Paragraphs>167</Paragraphs>
  <Slides>18</Slides>
  <Notes>4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6" baseType="lpstr">
      <vt:lpstr>Arial</vt:lpstr>
      <vt:lpstr>Baskerville Old Face</vt:lpstr>
      <vt:lpstr>Calibri</vt:lpstr>
      <vt:lpstr>Calibri Light</vt:lpstr>
      <vt:lpstr>Cambria Math</vt:lpstr>
      <vt:lpstr>Courier New</vt:lpstr>
      <vt:lpstr>Lucida Bright</vt:lpstr>
      <vt:lpstr>Office-téma</vt:lpstr>
      <vt:lpstr>Jerk decomposition during upper limb movement</vt:lpstr>
      <vt:lpstr>Joint angles</vt:lpstr>
      <vt:lpstr>Relation of endpoint jerk and the Jacobi matrix</vt:lpstr>
      <vt:lpstr>Jerk as a diagnostical indicator</vt:lpstr>
      <vt:lpstr>Reaching movement</vt:lpstr>
      <vt:lpstr>Reaching movement</vt:lpstr>
      <vt:lpstr>Jerk as an essential component of the movement task</vt:lpstr>
      <vt:lpstr>Jerk as an essential component of the movement task</vt:lpstr>
      <vt:lpstr>Experimental setup</vt:lpstr>
      <vt:lpstr>Jerk components in arm cranking </vt:lpstr>
      <vt:lpstr>PowerPoint-bemutató</vt:lpstr>
      <vt:lpstr>Connection between joint angles and endpoint velocity</vt:lpstr>
      <vt:lpstr>PowerPoint-bemutató</vt:lpstr>
      <vt:lpstr>Minimal jerk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Jerk decomposition during bimanual independent arm cranking</dc:title>
  <dc:creator>Felhasznalo</dc:creator>
  <cp:lastModifiedBy>Zólyominé Botzheim Lilla</cp:lastModifiedBy>
  <cp:revision>28</cp:revision>
  <dcterms:created xsi:type="dcterms:W3CDTF">2019-05-06T07:54:14Z</dcterms:created>
  <dcterms:modified xsi:type="dcterms:W3CDTF">2024-05-15T09:20:57Z</dcterms:modified>
</cp:coreProperties>
</file>